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84" r:id="rId3"/>
    <p:sldId id="302" r:id="rId4"/>
    <p:sldId id="297" r:id="rId5"/>
    <p:sldId id="298" r:id="rId6"/>
    <p:sldId id="300" r:id="rId7"/>
    <p:sldId id="283" r:id="rId8"/>
    <p:sldId id="299" r:id="rId9"/>
    <p:sldId id="296" r:id="rId10"/>
    <p:sldId id="295" r:id="rId11"/>
    <p:sldId id="301" r:id="rId12"/>
    <p:sldId id="310" r:id="rId13"/>
    <p:sldId id="303" r:id="rId14"/>
    <p:sldId id="307" r:id="rId15"/>
    <p:sldId id="308" r:id="rId16"/>
    <p:sldId id="294" r:id="rId17"/>
    <p:sldId id="309" r:id="rId18"/>
    <p:sldId id="286" r:id="rId19"/>
    <p:sldId id="287" r:id="rId20"/>
    <p:sldId id="288" r:id="rId21"/>
    <p:sldId id="304" r:id="rId22"/>
    <p:sldId id="261" r:id="rId23"/>
    <p:sldId id="305" r:id="rId24"/>
    <p:sldId id="306" r:id="rId25"/>
    <p:sldId id="289" r:id="rId26"/>
    <p:sldId id="290" r:id="rId27"/>
    <p:sldId id="291" r:id="rId28"/>
    <p:sldId id="313" r:id="rId29"/>
    <p:sldId id="312" r:id="rId30"/>
    <p:sldId id="293" r:id="rId31"/>
    <p:sldId id="263" r:id="rId32"/>
    <p:sldId id="311" r:id="rId33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B4FA"/>
    <a:srgbClr val="F69B22"/>
    <a:srgbClr val="3366FF"/>
    <a:srgbClr val="D60093"/>
    <a:srgbClr val="0066CC"/>
    <a:srgbClr val="FFD03B"/>
    <a:srgbClr val="2FFF2F"/>
    <a:srgbClr val="00CC00"/>
    <a:srgbClr val="99FF33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86" d="100"/>
          <a:sy n="86" d="100"/>
        </p:scale>
        <p:origin x="154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D0CB88-711F-4DE9-9F60-3DEB2817FE6B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41E3B-E79F-43D0-9CD5-C01402A805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575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70.8912" units="1/cm"/>
          <inkml:channelProperty channel="Y" name="resolution" value="481.58435" units="1/cm"/>
          <inkml:channelProperty channel="T" name="resolution" value="1" units="1/dev"/>
        </inkml:channelProperties>
      </inkml:inkSource>
      <inkml:timestamp xml:id="ts0" timeString="2021-12-07T16:08:50.67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13597 9108 0,'0'0'0,"0"0"0,0 0 0,0 0 16,0 0-16,0 0 15,0 0-15,0 0 0,0 0 16,0 0-16,0 0 0,0 0 16,0 0-16,0 0 15,0 0 1,0 0-16,0 0 0,0 0 16,0 0-16,0 0 0,0 0 15,-66 37-15,66-37 16,0 0-16,0 0 0,0 0 15,-33 65-15,33-65 0,0 0 16,-16 75-16,16-75 16,0 0-16,0 0 0,-9 88 0,9-88 15,0 0-15,0 0 16,9 98-16,-9-98 0,0 0 16,0 78-16,0-78 0,0 0 15,0 0-15,0 0 16,16 80-16,-16-80 0,0 0 15,0 0-15,0 0 0,0 0 0,17 70 16,-17-70-16,0 0 16,0 0-16,0 0 0,0 0 15,0 0-15,0 0 0,0 0 32,0 0-32,0 0 0,0 0 15,16 65-15,-16-65 0,0 0 16,0 0-16,0 0 0,0 0 15,0 0-15,0 0 0,0 0 16,0 0-16,0 0 0,0 0 16,17 42-16,-17-42 15,0 0-15,0 0 0,0 0 16,0 0-16,0 0 0,0 0 16,0 0-16,0 0 15,0 0-15,0 0 16,0 0-16,0 0 0,0 0 15,0 0-15,15 32 0,-15-32 16,0 0-16,0 0 16,0 0-16,0 0 0,0 0 15,0 0-15,0 0 0,59-69 16,-59 69-16,0 0 0,0 0 16,42-70-16,-42 70 15,0 0-15,0 0 0,0 0 16,0 0-16,40-65 15,-40 65-15,0 0 0,0 0 16,0 0-16,0 0 0,0 0 16,0 0-16,0 0 0,0 0 0,34-66 15,-34 66-15,0 0 16,0 0-16,8-55 0,-8 55 16,0 0-16,0 0 0,0 0 15,0 0-15,0 0 16,0 0-16,0 0 0,0 0 15,0 0 1,0 0-16,-16-89 0,16 89 16,0 0-16,0 0 15,0 0-15,0 0 0,0 0 16,-42-37-16,42 37 0,0 0 16,0 0-16,0 0 15,0 0-15,0 0 0,0 0 16,-49-37-16,49 37 0,0 0 0,0 0 15,0 0-15,0 0 0,0 0 16,0 0-16,0 0 16,-58-14-16,58 14 0,0 0 15,0 0-15,0 0 16,0 0-16,0 0 0,0 0 16,-58-10-16,58 10 0,0 0 0,0 0 15,0 0-15,0 0 0,0 0 16,0 0-16,0 0 15,0 0-15,-58 19 0,58-19 16,0 0-16,0 0 0,0 0 16,0 0-16,-50 28 15,50-28 1,0 0-16,0 0 0,0 0 16,0 0-16,0 0 0,-24 46 15,24-46-15,0 0 16,0 0-16,0 0 0,0 0 15,0 0-15,0 0 0,0 0 16,-9 56-16,9-56 0,0 0 16,0 0-16,0 0 0,0 0 15,0 0-15,25 52 0,-25-52 16,0 0-16,0 0 16,0 0-16,0 0 0,58 51 15,-58-51-15,0 0 16,0 0-16,66 23 0,-66-23 15,0 0 1,0 0-16,0 0 0,0 0 16,75 0-16,-75 0 0,0 0 15,0 0-15,0 0 16,74-19-16,-74 19 0,0 0 16,0 0-16,66-42 0,-66 42 15,0 0-15,0 0 16,0 0-16,0 0 0,0 0 0,0 0 15,0 0-15,50-51 16,-50 51-16,0 0 0,0 0 16,0 0-16,0 0 0,25-51 15,-25 51-15,0 0 0,0 0 16,0 0-16,0 0 16,0 0-16,-9-60 0,9 60 0,0 0 15,0 0-15,0 0 0,0 0 16,-33-42-16,33 42 0,0 0 15,0 0-15,0 0 16,0 0-16,-58-29 0,58 29 16,0 0-16,0 0 15,0 0 1,0 0-16,-74-17 0,74 17 16,0 0-16,0 0 15,0 0-15,0 0 0,-74 0 16,74 0-16,0 0 0,0 0 15,-58 17-15,58-17 0,0 0 16,0 0-16,0 0 16,0 0-16,-58 29 0,58-29 0,0 0 15,0 0-15,0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70.8912" units="1/cm"/>
          <inkml:channelProperty channel="Y" name="resolution" value="481.58435" units="1/cm"/>
          <inkml:channelProperty channel="T" name="resolution" value="1" units="1/dev"/>
        </inkml:channelProperties>
      </inkml:inkSource>
      <inkml:timestamp xml:id="ts0" timeString="2021-12-07T16:08:54.81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15111 9136 0,'0'0'0,"0"0"16,0 0-16,0 0 15,0 0-15,0 0 0,0 0 16,0 0-16,0 0 0,0 0 0,0 0 16,0 0-16,0 0 0,0 0 15,0 0-15,0 0 16,0 0-16,0 0 0,0 0 15,0 0-15,0 0 0,0 0 16,0 0-16,0 0 0,0 0 16,0 0-1,0 0-15,0 0 16,0 0-16,0 0 0,0 0 16,0 0-16,0 0 0,0 0 15,0 0-15,0 0 0,0 0 16,0 0-16,0 0 15,0 0-15,0 0 0,0 0 16,0 0-16,0 0 0,0 0 0,0 0 16,0 0-16,0 0 15,109 28-15,-109-28 0,0 0 16,0 0-16,0 0 0,0 0 16,0 0-16,66 13 0,-66-13 15,0 0-15,0 0 16,66 19-16,-66-19 0,0 0 0,0 0 15,0 0-15,66 5 16,-66-5-16,0 0 0,0 0 16,0 0-16,0 0 0,67-5 15,-67 5-15,0 0 16,0 0-16,0 0 0,0 0 16,0 0-1,74 0-15,-74 0 0,0 0 16,0 0-16,0 0 15,0 0-15,0 0 0,66 0 16,-66 0-16,0 0 0,0 0 16,0 0-16,0 0 0,0 0 15,0 0-15,66 0 16,-66 0-16,0 0 0,0 0 0,0 0 16,0 0-16,67 0 0,-67 0 15,0 0-15,0 0 16,0 0-16,0 0 0,0 0 15,0 0-15,0 0 0,0 0 16,0 0-16,0 0 16,74-10-1,-74 10-15,0 0 0,0 0 0,0 0 16,0 0-16,0 0 0,50-4 16,-50 4-16,0 0 15,0 0-15,0 0 0,0 0 16,0 0-16,0 0 0,0 0 15,0 0-15,0 0 0,0 0 16,0 0-16,0 0 0,0 0 16,0 0-16,0 0 0,0 0 15,0 0-15,0 0 16,0 0-16,0 0 0,0 0 16,0 0-16,58-8 0,-58 8 15,0 0-15,0 0 0,0 0 16,0 0-16,0 0 0,0 0 15,0 0-15,0 0 0,0 0 32,0 0-32,0 0 0,0 0 15,0 0-15,0 0 0,0 0 16,0 0-16,-58 22 16,58-22-16,0 0 0,0 0 15,0 0-15,0 0 0,0 0 16,0 0-16,0 0 0,0 0 15,0 0-15,0 0 0,0 0 16,0 0-16,0 0 0,0 0 16,0 0-16,0 0 15,0 0-15,0 0 16,0 0-16,0 0 0,0 0 0,0 0 0,0 0 16,0 0-16,0 0 0,0 0 15,-42 42-15,42-42 0,0 0 16,0 0-16,0 0 15,0 0-15,0 0 0,0 0 16,0 0-16,-41 14 16,41-14-16,0 0 15,0 0-15,0 0 16,-67 19-16,67-19 0,0 0 16,0 0-16,0 0 0,0 0 15,0 0-15,-57 14 16,57-14-16,0 0 0,0 0 15,0 0-15,-66 8 0,66-8 16,0 0-16,0 0 0,0 0 16,-67 10-16,67-10 0,0 0 15,0 0-15,0 0 0,0 0 16,0 0-16,0 0 16,-66 4-16,66-4 0,0 0 15,0 0-15,0 0 16,0 0-16,0 0 0,0 0 0,0 0 15,0 0-15,-66 0 0,66 0 16,0 0-16,0 0 16,0 0-16,0 0 0,0 0 15,0 0-15,0 0 0,-66 0 16,66 0-16,0 0 16,0 0-16,0 0 15,0 0-15,0 0 0,0 0 16,0 0-16,0 0 15,-58-4-15,58 4 0,0 0 16,0 0-16,0 0 0,0 0 16,0 0-16,0 0 15,0 0-15,0 0 0,0 0 16,-58-10-16,58 10 0,0 0 0,0 0 16,0 0-16,0 0 0,0 0 15,0 0-15,-66-3 16,66 3-16,0 0 0,0 0 15,0 0-15,0 0 0,0 0 16,0 0-16,0 0 16,0 0-1,0 0-15,-51 0 0,51 0 0,0 0 16,0 0-16,0 0 0,0 0 16,0 0-16,0 0 0,0 0 15,0 0-15,0 0 16,0 0-16,0 0 0,0 0 15,0 0-15,0 0 0,0 0 16,0 0-16,0 0 0,0 0 16,0 0-16,-74 3 0,74-3 15,0 0-15,0 0 16,0 0-16,0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70.8912" units="1/cm"/>
          <inkml:channelProperty channel="Y" name="resolution" value="481.58435" units="1/cm"/>
          <inkml:channelProperty channel="T" name="resolution" value="1" units="1/dev"/>
        </inkml:channelProperties>
      </inkml:inkSource>
      <inkml:timestamp xml:id="ts0" timeString="2021-12-07T16:08:56.81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16866 9070 0,'0'0'0,"0"0"0,0 0 16,0 0-16,0 0 0,0 0 15,0 0-15,0 0 0,0 0 16,0 0-16,0 0 16,0 0-16,0 0 15,0 0-15,0 0 0,0 0 16,0 0-16,0 0 16,0 0-16,0 0 0,0 0 15,0 0-15,0 0 16,0 0-16,0 0 0,0 0 15,25 29-15,-25-29 0,0 0 16,0 0-16,0 0 0,0 0 16,41 18-16,-41-18 0,0 0 15,0 0-15,0 0 0,0 0 16,58 23-16,-58-23 16,0 0-16,0 0 0,0 0 15,0 0-15,0 0 0,0 0 16,75 29-1,-75-29-15,0 0 16,0 0-16,0 0 0,82 13 16,-82-13-16,0 0 0,0 0 15,0 0-15,83 14 0,-83-14 16,0 0-16,0 0 16,0 0-16,83 5 0,-83-5 15,0 0-15,0 0 0,74 9 0,-74-9 16,0 0-16,0 0 15,58 0-15,-58 0 0,0 0 16,0 0-16,0 0 0,0 0 16,66 0-16,-66 0 15,0 0-15,0 0 0,0 0 16,0 0-16,75 0 0,-75 0 0,0 0 31,0 0-31,0 0 16,0 0-16,73 5 0,-73-5 0,0 0 0,0 0 15,0 0-15,0 0 0,0 0 16,67 4-16,-67-4 0,0 0 16,0 0-1,0 0-15,0 0 0,67 0 16,-67 0-16,0 0 16,0 0-16,0 0 0,0 0 15,0 0-15,0 0 0,0 0 16,66 0-16,-66 0 0,0 0 15,0 0-15,0 0 16,0 0-16,0 0 0,0 0 0,0 0 16,0 0-16,0 0 0,0 0 15,49 0-15,-49 0 0,0 0 16,0 0-16,0 0 16,0 0-16,0 0 0,0 0 15,0 0-15,0 0 0,0 0 16,0 0-1,0 0-15,0 0 0,0 0 16,0 0-16,0 0 0,0 0 16,0 0-16,0 0 15,0 0-15,0 0 0,0 0 16,0 0-16,75 0 16,-75 0-16,0 0 0,0 0 15,0 0-15,0 0 0,0 0 0,0 0 16,0 0-16,0 0 0,0 0 15,0 0-15,0 0 0,0 0 16,0 0-16,0 0 16,0 0-16,0 0 0,-66 5 15,66-5-15,0 0 0,0 0 16,0 0 0,0 0-16,-75 5 15,75-5-15,0 0 0,0 0 16,0 0-16,0 0 0,-99 0 15,99 0-15,0 0 16,0 0-16,0 0 0,-99 9 16,99-9-16,0 0 0,0 0 15,-91 5-15,91-5 0,0 0 16,0 0-16,0 0 0,0 0 16,0 0-16,-58 0 15,58 0-15,0 0 0,0 0 16,0 0-16,0 0 0,-58 0 15,58 0-15,0 0 0,0 0 16,0 0-16,0 0 0,0 0 0,-59-5 16,59 5-16,0 0 15,0 0-15,0 0 0,-65-9 16,65 9-16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70.8912" units="1/cm"/>
          <inkml:channelProperty channel="Y" name="resolution" value="481.58435" units="1/cm"/>
          <inkml:channelProperty channel="T" name="resolution" value="1" units="1/dev"/>
        </inkml:channelProperties>
      </inkml:inkSource>
      <inkml:timestamp xml:id="ts0" timeString="2021-12-07T16:09:01.1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5281 12714 0,'0'0'0,"0"0"16,0 0 0,0 0-16,0 0 0,0 0 15,0 0-15,0 0 16,0 0-16,0 0 0,0 0 16,0 0-16,0 0 0,0 0 15,0 0-15,0 0 16,0 0-16,0 0 0,0 0 15,0 0-15,0 0 0,0 0 0,0 0 16,0 0-16,0 0 0,0 0 16,0 0-16,0 0 0,0 0 15,0 0-15,0 0 0,0 0 16,0 0-16,0 0 0,0 0 16,0 0-16,0 0 15,0 0-15,0 0 0,0 0 16,0 0-1,0 0-15,0 0 16,0 0-16,0 0 0,0 0 16,0 0-16,0 0 0,0 0 15,0 0-15,0 0 16,0 0-16,0 0 0,0 0 16,0 0-16,0 0 0,0 0 15,0 0-15,0 0 0,0 0 16,0 0-16,0 0 0,0 0 15,0 0-15,0 0 16,0 0-16,0 0 0,0 0 16,0 0-16,0 0 0,0 0 15,0 0-15,0 0 0,133 36 16,-133-36-16,0 0 0,0 0 16,0 0-16,0 0 0,0 0 15,75 9-15,-75-9 0,0 0 16,0 0-16,0 0 15,75 14-15,-75-14 0,0 0 16,0 0 0,0 0-16,0 0 15,0 0-15,0 0 0,74 14 16,-74-14-16,0 0 0,0 0 16,0 0-16,0 0 0,0 0 15,0 0-15,0 0 16,0 0-16,0 0 0,75 19 15,-75-19-15,0 0 0,0 0 0,0 0 16,0 0-16,0 0 16,0 0-16,0 0 0,58 10 15,-58-10-15,0 0 0,0 0 16,0 0-16,0 0 16,0 0-16,0 0 0,0 0 15,0 0 1,0 0-16,0 0 0,49 9 15,-49-9-15,0 0 16,0 0-16,0 0 0,0 0 16,0 0-16,0 0 0,0 0 15,0 0-15,0 0 0,0 0 16,0 0-16,0 0 0,0 0 16,0 0-16,0 0 0,0 0 15,0 0-15,0 0 0,0 0 16,0 0-16,0 0 0,0 0 15,66 22-15,-66-22 16,0 0-16,0 0 0,0 0 16,0 0-16,0 0 0,0 0 15,0 0-15,0 0 0,0 0 0,0 0 32,0 0-32,0 0 0,0 0 0,0 0 15,0 0-15,0 0 0,0 0 16,0 0-16,0 0 0,0 0 15,0 0-15,0 0 16,0 0-16,0 0 0,0 0 16,0 0-16,0 0 15,0 0-15,0 0 0,0 0 16,0 0-16,0 0 0,0 0 16,0 0-16,0 0 15,0 0-15,0 0 0,0 0 16,0 0-16,0 0 0,0 0 15,0 0-15,0 0 0,0 0 0,0 0 16,-41 33-16,41-33 0,0 0 16,0 0-16,0 0 0,0 0 15,0 0-15,0 0 16,0 0-16,0 0 0,0 0 16,0 0-16,0 0 15,0 0-15,0 0 16,0 0-16,0 0 15,0 0-15,0 0 0,0 0 16,0 0-16,0 0 16,0 0-16,-42 42 0,42-42 15,0 0-15,0 0 0,0 0 16,0 0-16,0 0 0,0 0 16,0 0-16,0 0 0,0 0 15,0 0-15,-32 29 0,32-29 16,0 0-16,0 0 0,0 0 15,0 0-15,0 0 0,0 0 16,0 0-16,0 0 16,0 0-16,0 0 0,0 0 15,0 0-15,0 0 0,0 0 0,0 0 16,0 0-16,-34 32 16,34-32-16,0 0 0,0 0 15,0 0-15,0 0 0,0 0 16,0 0-16,0 0 0,0 0 15,0 0-15,0 0 16,0 0-16,0 0 16,0 0-16,0 0 15,0 0-15,0 0 0,0 0 16,0 0-16,0 0 0,0 0 16,0 0-16,0 0 15,0 0-15,0 0 0,0 0 16,0 0-16,0 0 0,0 0 15,0 0-15,0 0 0,0 0 0,0 0 16,-24 32-16,24-32 16,0 0-16,0 0 0,0 0 15,0 0-15,0 0 0,0 0 16,0 0-16,0 0 16,0 0-16,0 0 0,0 0 15,0 0 1,0 0-16,0 0 0,0 0 15,0 0-15,0 0 16,0 0-16,0 0 0,-67 5 16,67-5-16,0 0 0,0 0 15,0 0-15,-49 0 16,49 0-16,0 0 0,0 0 16,0 0-16,0 0 0,0 0 0,0 0 15,0 0-15,-58 0 16,58 0-16,0 0 0,0 0 15,0 0-15,0 0 16,0 0-16,0 0 0,0 0 16,0 0-16,0 0 0,-75 0 15,75 0-15,0 0 0,0 0 0,0 0 16,0 0-16,0 0 16,-67-5-16,67 5 0,0 0 15,0 0-15,0 0 16,0 0-16,0 0 0,0 0 15,0 0-15,-66-4 0,66 4 16,0 0 0,0 0-16,0 0 0,0 0 15,-50-10-15,50 10 16,0 0-16,0 0 0,0 0 16,0 0-16,0 0 0,0 0 15,0 0-15,0 0 16,0 0-16,-50-9 0,50 9 15,0 0-15,0 0 0,0 0 0,0 0 16,0 0-16,0 0 0,0 0 16,0 0-16,0 0 15,0 0-15,-49-5 0,49 5 16,0 0-16,0 0 0,0 0 16,0 0-16,0 0 15,0 0-15,0 0 16,0 0-16,0 0 15,0 0-15,0 0 0,0 0 16,0 0-16,0 0 0,0 0 16,0 0-16,0 0 0,0 0 15,0 0-15,0 0 16,-74 0-16,74 0 0,0 0 16,0 0-16,0 0 0,0 0 0,0 0 15,0 0-15,0 0 0,0 0 16,0 0-16,0 0 15,0 0-15,0 0 0,0 0 16,0 0-16,0 0 0,0 0 16,0 0-16,-42 10 15,42-10 1,0 0-16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270.8912" units="1/cm"/>
          <inkml:channelProperty channel="Y" name="resolution" value="481.58435" units="1/cm"/>
          <inkml:channelProperty channel="T" name="resolution" value="1" units="1/dev"/>
        </inkml:channelProperties>
      </inkml:inkSource>
      <inkml:timestamp xml:id="ts0" timeString="2021-12-07T16:07:45.76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4619 5995 0,'0'0'0,"0"0"0,0 0 15,0 0-15,0 0 0,0 0 16,0 0-16,0 0 0,0 0 15,0 0-15,0 0 0,0 0 16,0 0-16,0 0 16,0 0-16,0 0 0,0 0 15,0 0-15,0 0 0,0 0 16,0 0 0,0 0-16,0 0 0,0 0 15,0 0-15,0 0 16,0 0-16,0 0 0,0 0 15,0 0-15,0 0 0,0 0 16,0 0-16,0 0 16,0 0-16,0 0 0,0 0 15,0 0-15,0 0 0,59-27 0,-59 27 16,0 0-16,0 0 16,0 0-1,41-47-15,-41 47 0,0 0 0,0 0 16,40-60-16,-40 60 0,0 0 15,34-65-15,-34 65 0,0 0 16,33-65 0,-33 65-16,0 0 0,0 0 15,34-65-15,-34 65 16,0 0-16,33-70 0,-33 70 16,0 0-16,0 0 0,41-66 15,-41 66-15,0 0 16,33-64-16,-33 64 0,0 0 15,33-75-15,-33 75 0,0 0 0,42-74 16,-42 74-16,0 0 16,0 0-16,41-75 0,-41 75 15,0 0-15,50-75 0,-50 75 16,0 0-16,41-79 16,-41 79-16,0 0 0,0 0 15,41-74-15,-41 74 0,0 0 16,42-74-16,-42 74 0,0 0 15,41-75-15,-41 75 0,0 0 16,0 0-16,41-69 16,-41 69-16,0 0 0,0 0 15,42-79-15,-42 79 0,0 0 16,49-75 0,-49 75-16,0 0 15,42-79-15,-42 79 0,0 0 16,59-71-16,-59 71 0,0 0 15,41-64-15,-41 64 16,0 0-16,40-69 0,-40 69 16,0 0-16,50-66 15,-50 66-15,0 0 0,59-69 0,-59 69 16,0 0-16,58-71 16,-58 71-16,0 0 0,0 0 15,58-69-15,-58 69 0,0 0 16,57-75-16,-57 75 15,0 0-15,0 0 0,59-74 16,-59 74 0,0 0-16,66-75 0,-66 75 15,0 0-15,65-79 16,-65 79-16,0 0 0,0 0 16,84-64-16,-84 64 0,0 0 15,66-61-15,-66 61 16,0 0-16,66-56 0,-66 56 15,0 0-15,0 0 0,0 0 16,65-47-16,-65 47 0,0 0 16,0 0-16,84-46 0,-84 46 15,0 0-15,83-41 16,-83 41-16,0 0 0,0 0 16,0 0-16,74-29 15,-74 29-15,0 0 0,0 0 0,83-14 16,-83 14-16,0 0 0,0 0 15,83-14-15,-83 14 0,0 0 16,0 0-16,0 0 16,82 0-16,-82 0 0,0 0 15,74 10-15,-74-10 0,0 0 16,0 0 0,0 0-16,0 0 15,75 9-15,-75-9 0,0 0 16,66 14-16,-66-14 0,0 0 15,58 18-15,-58-18 16,0 0-16,0 0 0,0 0 16,0 0-16,0 0 0,50 24 15,-50-24-15,0 0 0,0 0 16,0 0-16,50 37 0,-50-37 16,0 0-16,0 0 15,0 0-15,0 0 0,0 0 16,0 0-16,57 32 0,-57-32 15,0 0-15,0 0 0,0 0 16,0 0 0,0 0-16,0 0 15,0 0-15,0 0 0,0 0 16,0 0-16,42 34 0,-42-34 16,0 0-16,0 0 0,0 0 15,0 0-15,0 0 0,0 0 16,0 0-16,0 0 15,0 0-15,0 0 0,0 0 0,0 0 16,0 0-16,0 0 0,0 0 16,0 0-16,0 0 0,0 0 15,0 0-15,0 0 16,0 0-16,0 0 0,0 0 16,0 0-16,0 0 0,0 0 15,0 0-15,0 0 0,0 0 0,0 0 16,0 0-16,0 0 15,0 0-15,0 0 0,0 0 16,0 0-16,0 0 16,-50-29-16,50 29 0,0 0 15,0 0-15,0 0 0,0 0 16,0 0 0,0 0-16,0 0 0,0 0 15,-41-32-15,41 32 16,0 0-16,0 0 0,0 0 15,0 0-15,-42-33 0,42 33 16,0 0-16,0 0 16,0 0-16,0 0 0,0 0 15,0 0-15,0 0 0,0 0 0,0 0 16,0 0-16,-49-27 0,49 27 16,0 0-16,0 0 15,0 0-15,0 0 0,0 0 16,0 0-16,0 0 0,-42-15 15,42 15-15,0 0 16,0 0 0,0 0-16,0 0 0,0 0 15,0 0-15,0 0 0,0 0 16,-41-14-16,41 14 0,0 0 16,0 0-16,0 0 15,0 0-15,0 0 0,0 0 16,0 0-16,0 0 0,-50-9 15,50 9-15,0 0 0,0 0 0,0 0 16,0 0-16,0 0 16,-41-9-16,41 9 0,0 0 15,0 0-15,0 0 16,0 0-16,0 0 0,0 0 16,0 0-16,0 0 0,0 0 15,0 0-15,0 0 0,0 0 0,0 0 16,0 0-16,0 0 0,0 0 15,0 0-15,0 0 16,0 0-16,-91 0 0,91 0 16,0 0-16,0 0 0,0 0 15,0 0-15,0 0 16,0 0-16,0 0 16,-50 0-16,50 0 15,0 0-15,0 0 0,0 0 16,0 0-16,0 0 0,0 0 15,0 0-15,0 0 16,0 0-16,0 0 0,0 0 16,0 0-16,0 0 0,0 0 15,0 0-15,0 0 0,-91 4 0,91-4 16,0 0-16,0 0 16,0 0-16,0 0 0,0 0 15,0 0-15,0 0 0,0 0 16,0 0-16,0 0 15,0 0-15,0 0 0,0 0 16,-74 9 0,74-9-16,0 0 0,0 0 15,0 0-15,0 0 0,0 0 16,0 0-16,0 0 16,-50 5-16,50-5 0,0 0 15,0 0-15,0 0 0,0 0 16,0 0-16,0 0 15,0 0-15,0 0 0,0 0 0,-41 5 16,41-5-16,0 0 0,0 0 16,0 0-16,0 0 15,0 0-15,0 0 0,0 0 16,0 0-16,0 0 0,0 0 16,0 0-16,0 0 0,0 0 15,0 0-15,0 0 0,0 0 0,0 0 16,-74 18-16,74-18 15,0 0-15,0 0 0,0 0 16,0 0-16,0 0 0,0 0 16,0 0-16,-34 24 0,34-24 15,0 0-15,0 0 16,0 0-16,0 0 16,-41 18-16,41-18 15,0 0-15,0 0 0,0 0 16,0 0-16,0 0 0,0 0 15,0 0-15,0 0 16,-41 24-16,41-24 0,0 0 16,0 0-16,0 0 0,0 0 15,0 0-15,0 0 0,0 0 16,-33 27-16,33-27 0,0 0 16,0 0-16,0 0 0,0 0 15,0 0-15,0 0 0,-42 24 16,42-24-16,0 0 0,0 0 15,0 0-15,0 0 16,0 0 0,0 0-16,0 0 0,-33 28 15,33-28-15,0 0 0,0 0 16,0 0-16,0 0 16,0 0-16,0 0 0,0 0 15,0 0-15,-50 28 0,50-28 16,0 0-16,0 0 15,0 0-15,0 0 0,0 0 0,0 0 16,0 0-16,0 0 0,0 0 16,-41 37-16,41-37 0,0 0 15,0 0-15,0 0 0,0 0 16,0 0-16,0 0 16,0 0-16,-41 32 0,41-32 15,0 0 1,0 0-16,0 0 0,0 0 15,0 0-15,0 0 16,0 0-16,0 0 0,0 0 16,0 0-16,-50 33 0,50-33 15,0 0-15,0 0 16,0 0-16,0 0 0,0 0 16,-33 28-16,33-28 0,0 0 0,0 0 15,0 0-15,0 0 0,0 0 16,0 0-16,-26 32 15,26-32-15,0 0 0,0 0 16,0 0-16,0 0 0,0 0 16,0 0-16,0 0 0,-32 33 15,32-33-15,0 0 0,0 0 16,0 0-16,0 0 0,0 0 16,0 0-16,0 0 0,0 0 15,-16 32-15,16-32 16,0 0-16,0 0 0,0 0 15,0 0-15,0 0 0,0 0 16,0 0 0,0 0-16,-33 38 15,33-38-15,0 0 0,0 0 16,0 0-16,0 0 0,0 0 16,0 0-16,0 0 0,0 0 15,-17 41-15,17-41 16,0 0-16,0 0 0,0 0 15,0 0-15,0 0 0,0 0 0,0 0 16,-25 38-16,25-38 0,0 0 16,0 0-16,0 0 15,0 0-15,0 0 0,0 0 16,0 0-16,0 0 16,0 0-16,0 0 0,-25 36 15,25-36-15,0 0 16,0 0-16,0 0 15,0 0-15,0 0 0,0 0 16,0 0-16,0 0 16,-24 39-16,24-39 0,0 0 15,0 0-15,0 0 0,0 0 16,0 0-16,0 0 0,0 0 16,-25 36-16,25-36 0,0 0 15,0 0-15,0 0 0,0 0 16,0 0-16,0 0 0,0 0 15,0 0-15,0 0 0,0 0 16,0 0-16,0 0 0,0 0 16,0 0-16,0 0 15,0 0 1,0 0-16,0 0 0,0 0 16,0 0-16,0 0 0,-25 47 15,25-47-15,0 0 0,0 0 16,0 0-16,0 0 15,0 0-15,0 0 0,0 0 16,0 0-16,0 0 0,0 0 16,0 0-16,0 0 0,0 0 15,0 0-15,0 0 0,0 0 16,0 0-16,0 0 0,0 0 16,-33 56-16,33-56 0,0 0 15,0 0-15,0 0 16,0 0-16,0 0 0,0 0 15,0 0-15,-17 37 0,17-37 0,0 0 16,0 0-16,0 0 0,0 0 16,0 0-16,0 0 15,0 0-15,-25 32 0,25-32 16,0 0-16,0 0 0,0 0 16,0 0-16,-24 33 15,24-33-15,0 0 16,0 0-16,0 0 15,0 0-15,0 0 0,0 0 16,0 0-16,0 0 0,0 0 16,0 0-16,-17 42 0,17-42 0,0 0 15,0 0-15,0 0 0,0 0 16,0 0-16,0 0 16,-25 36-16,25-36 15,0 0-15,0 0 0,0 0 16,0 0-16,0 0 0,0 0 15,0 0-15,0 0 0,0 0 16,-16 43-16,16-43 16,0 0-16,0 0 0,0 0 15,0 0 1,0 0-16,-17 42 0,17-42 16,0 0-16,0 0 0,0 0 15,0 0-15,0 0 16,0 0-16,0 0 0,-16 41 15,16-41-15,0 0 0,0 0 16,0 0-16,0 0 0,0 0 16,0 0-16,-10 48 0,10-48 15,0 0-15,0 0 0,0 0 16,0 0-16,-15 51 0,15-51 16,0 0-16,0 0 15,0 0-15,0 0 0,0 0 16,0 0-16,-17 56 15,17-56-15,0 0 0,0 0 0,0 0 0,0 0 16,0 0-16,0 0 16,0 0-16,-8 60 0,8-60 15,0 0-15,0 0 16,0 0-16,0 0 0,0 0 16,-8 69-16,8-69 0,0 0 15,0 0 1,0 0-16,0 0 0,0 0 15,-9 65-15,9-65 16,0 0-16,0 0 0,0 0 16,0 0-16,0 0 0,0 0 15,0 0-15,0 57 16,0-57-16,0 0 0,0 0 16,0 0-16,0 0 0,0 0 0,0 0 15,0 60-15,0-60 0,0 0 16,0 0-16,0 0 15,0 0-15,0 0 0,0 0 16,0 55-16,0-55 0,0 0 16,0 0-16,0 0 15,0 0-15,0 0 16,0 0-16,0 57 16,0-57-16,0 0 0,0 0 15,0 0-15,0 0 0,0 0 16,9 64-16,-9-64 15,0 0-15,0 0 0,0 0 16,0 0-16,0 0 0,0 57 16,0-57-16,0 0 0,0 0 15,0 0-15,0 0 0,0 0 16,0 0-16,0 0 0,0 0 16,0 0-16,0 0 15,16 60-15,-16-60 0,0 0 16,0 0-16,0 0 0,0 0 15,0 0 1,17 61-16,-17-61 0,0 0 16,0 0-16,0 0 15,0 0-15,0 0 0,0 0 16,15 60-16,-15-60 0,0 0 16,0 0-16,0 0 15,0 0-15,0 0 0,0 0 16,0 0-16,18 66 0,-18-66 0,0 0 15,0 0-15,0 0 16,0 0-16,0 0 0,0 0 16,32 65-16,-32-65 0,0 0 15,0 0-15,0 0 16,0 0-16,26 65 0,-26-65 16,0 0-16,0 0 0,0 0 0,0 0 15,0 0-15,0 0 16,0 0-16,33 64 0,-33-64 15,0 0-15,0 0 0,0 0 16,0 0-16,0 0 16,0 0-16,41 66 0,-41-66 15,0 0 1,0 0-16,0 0 0,0 0 16,0 0-16,0 0 15,33 60-15,-33-60 0,0 0 16,0 0-16,0 0 0,0 0 15,0 0-15,33 56 16,-33-56-16,0 0 0,0 0 16,0 0-16,0 0 0,0 0 0,42 52 15,-42-52-15,0 0 0,0 0 16,0 0-16,0 0 16,0 0-16,0 0 0,0 0 15,41 46-15,-41-46 16,0 0-16,0 0 0,42 42 15,-42-42 1,0 0-16,0 0 0,0 0 16,0 0-16,41 45 15,-41-45-15,0 0 0,0 0 16,0 0-16,0 0 0,0 0 16,40 34-16,-40-34 15,0 0-15,0 0 0,0 0 16,0 0-16,0 0 0,0 0 0,0 0 15,50 37-15,-50-37 16,0 0-16,0 0 0,0 0 16,0 0-16,0 0 0,0 0 15,0 0-15,75 41 16,-75-41-16,0 0 0,0 0 16,0 0-1,0 0-15,0 0 0,66 38 16,-66-38-16,0 0 15,0 0-15,0 0 0,0 0 16,0 0-16,0 0 0,0 0 16,0 0-16,75 37 15,-75-37-15,0 0 0,0 0 16,0 0-16,74 29 0,-74-29 0,0 0 16,0 0-16,0 0 0,0 0 15,0 0-15,75 26 16,-75-26-16,0 0 0,0 0 15,0 0-15,66 15 16,-66-15-16,0 0 0,0 0 16,0 0-16,58 18 0,-58-18 0,0 0 15,0 0-15,0 0 0,0 0 16,50 10-16,-50-10 16,0 0-16,0 0 0,0 0 15,0 0-15,0 0 0,0 0 16,58 9-16,-58-9 15,0 0-15,0 0 16,0 0-16,0 0 16,0 0-16,74 9 0,-74-9 15,0 0-15,0 0 0,0 0 16,0 0-16,0 0 16,0 0-16,0 0 15,0 0-15,0 0 0,74 5 16,-74-5-16,0 0 0,0 0 0,0 0 0,0 0 15,83 0-15,-83 0 16,0 0-16,0 0 0,0 0 16,0 0-16,0 0 0,75 0 15,-75 0-15,0 0 16,0 0-16,0 0 0,74-5 16,-74 5-1,0 0-15,0 0 0,57-9 16,-57 9-16,0 0 15,0 0-15,0 0 0,0 0 16,59-9-16,-59 9 0,0 0 16,0 0-16,0 0 15,50-23-15,-50 23 0,0 0 16,0 0-16,0 0 0,0 0 16,0 0-16,66-20 0,-66 20 15,0 0-15,0 0 0,0 0 16,66-26-16,-66 26 0,0 0 15,0 0-15,0 0 16,58-24-16,-58 24 0,0 0 16,0 0-16,0 0 0,58-37 15,-58 37-15,0 0 0,0 0 16,0 0-16,0 0 0,58-43 16,-58 43-16,0 0 0,0 0 15,0 0-15,0 0 16,56-46-16,-56 46 0,0 0 15,0 0 1,0 0-16,51-56 16,-51 56-16,0 0 0,0 0 15,40-60-15,-40 60 0,0 0 16,0 0-16,43-47 0,-43 47 16,0 0-16,0 0 15,0 0-15,33-46 0,-33 46 16,0 0-16,0 0 0,0 0 15,33-45-15,-33 45 0,0 0 16,0 0-16,25-48 0,-25 48 16,0 0-16,0 0 0,33-56 15,-33 56-15,0 0 16,0 0-16,0 0 0,33-64 16,-33 64-1,0 0-15,0 0 0,33-75 16,-33 75-16,0 0 15,0 0-15,0 0 0,25-74 16,-25 74-16,0 0 16,0 0-16,17-90 0,-17 90 15,0 0-15,33-74 16,-33 74-16,0 0 0,0 0 0,16-79 16,-16 79-16,0 0 0,0 0 15,33-79-15,-33 79 16,0 0-16,25-70 0,-25 70 15,0 0-15,0 0 16,25-75-16,-25 75 0,0 0 16,0 0-1,16-65-15,-16 65 0,0 0 16,17-64-16,-17 64 0,0 0 16,25-53-16,-25 53 15,0 0-15,0 0 0,0 0 16,25-54-16,-25 54 0,0 0 15,0 0-15,0 0 16,33-71-16,-33 71 0,0 0 0,0 0 16,25-69-16,-25 69 0,0 0 15,0 0-15,0 0 16,0 0-16,24-74 0,-24 74 16,0 0-16,0 0 15,0 0-15,0 0 0,33-90 16,-33 90-16,0 0 0,0 0 0,34-78 15,-34 78-15,0 0 0,0 0 16,33-79-16,-33 79 16,0 0-16,0 0 0,33-65 15,-33 65-15,0 0 0,33-61 16,-33 61-16,0 0 16,0 0-1,0 0-15,33-66 0,-33 66 16,0 0-16,0 0 0,0 0 15,41-59-15,-41 59 16,0 0-16,0 0 0,42-66 16,-42 66-16,0 0 0,0 0 15,40-51-15,-40 51 16,0 0-16,0 0 0,0 0 0,42-55 16,-42 55-16,0 0 0,0 0 15,0 0-15,0 0 16,42-52-16,-42 52 0,0 0 15,0 0-15,49-60 16,-49 60-16,0 0 0,0 0 16,50-51-1,-50 51-15,0 0 0,0 0 16,0 0-16,58-42 16,-58 42-16,0 0 0,0 0 15,0 0-15,0 0 0,0 0 16,49-51-16,-49 51 0,0 0 15,0 0-15,0 0 16,58-51-16,-58 51 0,0 0 0,0 0 16,0 0-16,58-47 0,-58 47 15,0 0-15,0 0 16,0 0-16,0 0 0,58-46 16,-58 46-16,0 0 0,0 0 15,75-46-15,-75 46 16,0 0-16,0 0 0,73-43 0,-73 43 15,0 0-15,67-36 0,-67 36 16,0 0-16,0 0 16,0 0-16,58-34 0,-58 34 15,0 0-15,0 0 0,58-28 16,-58 28-16,0 0 16,0 0-1,0 0-15,58-27 0,-58 27 16,0 0-16,0 0 15,66-14-15,-66 14 0,0 0 16,0 0-16,75-14 0,-75 14 16,0 0-16,0 0 15,0 0-15,0 0 0,0 0 16,0 0-16,66-10 0,-66 10 0,0 0 16,0 0-16,0 0 15,0 0-15,0 0 0,83-14 16,-83 14-16,0 0 15,0 0-15,0 0 0,91-8 16,-91 8-16,0 0 0,0 0 16,74 0-1,-74 0-15,0 0 0,0 0 16,0 0-16,0 0 16,0 0-16,83 18 0,-83-18 15,0 0-15,0 0 16,0 0-16,74 24 0,-74-24 15,0 0-15,0 0 0,0 0 16,0 0-16,0 0 0,66 22 16,-66-22-16,0 0 0,0 0 15,58 37-15,-58-37 0,0 0 16,0 0-16,0 0 0,0 0 16,50 38-16,-50-38 15,0 0-15,0 0 0,0 0 16,41 42-1,-41-42-15,0 0 0,0 0 16,0 0-16,43 41 16,-43-41-16,0 0 0,0 0 15,0 0-15,0 0 0,0 0 16,0 0-16,0 0 16,33 61-16,-33-61 0,0 0 15,0 0-15,0 0 0,0 0 0,49 56 16,-49-56-16,0 0 0,0 0 15,0 0-15,0 0 16,0 0-16,50 61 16,-50-61-16,0 0 0,0 0 15,0 0-15,0 0 0,32 69 16,-32-69-16,0 0 0,0 0 0,0 0 16,42 60-16,-42-60 15,0 0-15,0 0 0,0 0 16,0 0-16,0 0 15,0 0-15,0 0 0,42 56 16,-42-56-16,0 0 0,0 0 16,0 0-1,0 0-15,0 0 0,0 0 16,0 0-16,0 0 0,0 0 16,0 0-16,25 43 15,-25-43-15,0 0 0,0 0 16,0 0-16,0 0 0,0 0 15,0 0-15,0 0 0,0 0 16,0 0-16,0 0 0,0 0 0,0 0 16,0 0-16,0 0 15,0 0-15,0 0 0,0 0 16,0 0-16,0 0 0,0 0 16,0 0-16,0 0 0,0 0 15,0 0-15,0 0 16,0 0-16,0 0 15,0 0-15,0 0 16,0 0-16,0 0 0,0 0 16,0 0-16,0 0 15,0 0-15,0 0 0,0 0 16,0 0-16,0 0 0,0 0 16,0 0-16,0 0 0,0 0 15,0 0-15,0 0 0,0 0 0,-25-34 16,25 34-16,0 0 15,0 0-15,0 0 0,0 0 16,0 0-16,0 0 0,0 0 16,0 0-16,0 0 15,0 0-15,0 0 0,0 0 16,0 0 0,0 0-16,0 0 15,-42-51-15,42 51 0,0 0 16,0 0-16,0 0 0,0 0 15,0 0-15,-24-46 0,24 46 16,0 0-16,0 0 16,0 0-16,0 0 0,0 0 15,-33-56-15,33 56 0,0 0 0,0 0 16,0 0-16,0 0 0,0 0 16,0 0-16,0 0 15,-34-55-15,34 55 0,0 0 16,0 0-16,0 0 0,0 0 15,0 0-15,0 0 16,0 0-16,0 0 0,0 0 0,-24-51 16,24 51-16,0 0 0,0 0 15,0 0-15,-25-43 0,25 43 16,0 0-16,0 0 0,0 0 16,0 0-16,0 0 15,0 0-15,-33-46 0,33 46 16,0 0-1,0 0-15,0 0 0,0 0 16,0 0-16,0 0 16,0 0-16,0 0 0,-33-33 15,33 33-15,0 0 0,0 0 16,0 0-16,0 0 16,0 0-16,-26-28 0,26 28 15,0 0-15,0 0 0,0 0 0,0 0 16,0 0-16,0 0 15,0 0-15,0 0 0,-33-27 16,33 27-16,0 0 0,0 0 16,0 0-16,0 0 0,0 0 15,0 0-15,0 0 16,0 0-16,0 0 16,-42-29-16,42 29 15,0 0-15,0 0 0,0 0 16,0 0-16,0 0 0,0 0 15,0 0-15,0 0 0,-33-28 16,33 28-16,0 0 16,0 0-16,0 0 0,0 0 15,0 0-15,0 0 0,0 0 0,-33-18 16,33 18-16,0 0 16,0 0-16,0 0 0,0 0 15,-33-29-15,33 29 0,0 0 16,0 0-16,0 0 15,0 0-15,0 0 0,0 0 16,0 0 0,0 0-16,0 0 0,-33-12 15,33 12-15,0 0 0,0 0 16,0 0-16,0 0 16,0 0-16,0 0 0,0 0 15,0 0-15,0 0 16,0 0-16,0 0 0,0 0 15,0 0-15,0 0 0,0 0 0,0 0 16,-74-20-16,74 20 0,0 0 16,0 0-16,0 0 15,0 0-15,0 0 0,0 0 16,-42-9-16,42 9 0,0 0 16,0 0-16,0 0 0,0 0 15,0 0-15,0 0 0,0 0 16,0 0-16,0 0 0,-49-13 15,49 13-15,0 0 0,0 0 16,0 0-16,0 0 0,0 0 16,0 0-16,0 0 15,0 0-15,-42-6 0,42 6 32,0 0-32,0 0 0,0 0 0,0 0 15,0 0-15,0 0 16,0 0-16,-59 6 0,59-6 15,0 0-15,0 0 0,0 0 16,0 0-16,0 0 0,0 0 16,0 0-16,-49 8 15,49-8-15,0 0 0,0 0 0,0 0 16,0 0-16,0 0 0,0 0 16,-57 5-16,57-5 15,0 0-15,0 0 0,0 0 16,0 0-16,0 0 0,-42 5 15,42-5-15,0 0 16,0 0 0,0 0-16,0 0 0,0 0 15,0 0-15,0 0 0,-49 14 16,49-14-16,0 0 0,0 0 16,0 0-16,0 0 15,0 0-15,0 0 0,-50 18 16,50-18-16,0 0 0,0 0 15,0 0-15,0 0 0,-50 14 16,50-14-16,0 0 0,0 0 16,0 0-16,0 0 0,0 0 15,0 0-15,-49 28 16,49-28-16,0 0 0,0 0 16,0 0-16,0 0 0,0 0 15,0 0-15,0 0 0,0 0 0,-33 15 16,33-15-16,0 0 0,0 0 15,0 0-15,0 0 16,0 0-16,0 0 0,-42 18 16,42-18-16,0 0 0,0 0 15,0 0-15,0 0 16,0 0-16,0 0 16,0 0-16,-33 14 15,33-14-15,0 0 0,0 0 16,0 0-16,0 0 15,0 0-15,0 0 0,0 0 16,-41 19-16,41-19 16,0 0-16,0 0 0,0 0 15,0 0-15,0 0 0,0 0 0,-41 13 0,41-13 16,0 0-16,0 0 16,0 0-16,0 0 0,0 0 15,0 0-15,0 0 0,-34 19 16,34-19-16,0 0 15,0 0-15,0 0 0,0 0 16,0 0 0,0 0-16,0 0 0,-42 23 15,42-23-15,0 0 0,0 0 16,0 0-16,0 0 16,0 0-16,0 0 0,0 0 15,0 0-15,0 0 0,-40 23 16,40-23-16,0 0 0,0 0 15,0 0-15,0 0 0,0 0 16,0 0-16,-58 33 0,58-33 16,0 0-16,0 0 0,0 0 15,0 0-15,0 0 16,0 0-16,0 0 0,0 0 16,0 0-16,-50 23 0,50-23 15,0 0 1,0 0-16,0 0 0,0 0 15,-42 23-15,42-23 16,0 0-16,0 0 0,0 0 16,0 0-16,0 0 0,0 0 15,0 0-15,0 0 0,0 0 16,0 0-16,-32 20 16,32-20-16,0 0 0,0 0 0,0 0 15,0 0-15,0 0 0,0 0 16,0 0-16,0 0 0,-33 22 15,33-22-15,0 0 16,0 0-16,0 0 0,0 0 16,0 0-16,0 0 0,0 0 15,-42 33-15,42-33 0,0 0 0,0 0 16,0 0-16,0 0 16,0 0-16,0 0 0,0 0 15,-34 42-15,34-42 0,0 0 16,0 0-16,0 0 0,-32 37 15,32-37-15,0 0 16,0 0 0,0 0-16,0 0 0,0 0 15,0 0-15,0 0 0,-33 32 16,33-32-16,0 0 16,0 0-16,0 0 0,0 0 15,-33 38-15,33-38 16,0 0-16,0 0 0,0 0 0,0 0 15,0 0-15,0 0 0,0 0 16,-42 46-16,42-46 0,0 0 16,0 0-16,0 0 15,0 0-15,0 0 0,0 0 16,0 0-16,0 0 0,-33 52 16,33-52-16,0 0 0,0 0 15,0 0 1,0 0-16,0 0 0,0 0 15,0 0-15,0 0 16,0 0-16,-33 55 0,33-55 16,0 0-16,0 0 0,0 0 15,0 0-15,0 0 16,0 0-16,0 0 0,0 0 16,-25 51-16,25-51 0,0 0 0,0 0 15,0 0-15,0 0 0,0 0 16,0 0-16,0 0 15,0 0-15,-24 61 0,24-61 16,0 0-16,0 0 0,0 0 16,0 0-16,0 0 15,0 0-15,0 0 0,-33 42 0,33-42 16,0 0-16,0 0 0,0 0 16,0 0-16,0 0 0,0 0 15,0 0-15,-33 46 16,33-46-16,0 0 0,0 0 15,0 0-15,0 0 0,0 0 16,0 0 0,0 0-16,0 0 0,-42 43 15,42-43-15,0 0 16,0 0-16,0 0 0,0 0 16,0 0-16,0 0 0,0 0 15,-25 45-15,25-45 0,0 0 16,0 0-16,0 0 15,-24 42-15,24-42 0,0 0 0,0 0 16,0 0-16,0 0 0,0 0 16,0 0-16,0 0 15,-17 47-15,17-47 0,0 0 16,0 0-16,0 0 0,0 0 16,0 0-16,-25 38 15,25-38-15,0 0 16,0 0-16,0 0 15,0 0-15,0 0 0,0 0 16,0 0-16,0 0 0,-25 46 16,25-46-16,0 0 15,0 0-15,0 0 0,0 0 16,0 0-16,0 0 0,0 0 16,0 0-16,-33 51 0,33-51 0,0 0 15,0 0-15,0 0 16,0 0-16,0 0 0,-16 46 15,16-46-15,0 0 0,0 0 16,0 0-16,0 0 16,0 0-16,0 0 0,0 0 15,-25 42 1,25-42-16,0 0 0,0 0 16,0 0-16,0 0 15,0 0-15,0 0 0,0 0 16,0 0-16,0 0 0,-17 56 15,17-56-15,0 0 0,0 0 16,0 0-16,0 0 16,-16 56-16,16-56 0,0 0 0,0 0 15,0 0-15,0 0 0,0 0 16,0 0-16,0 0 0,0 0 16,0 0-16,-17 46 15,17-46-15,0 0 0,0 0 16,0 0-16,0 0 0,0 0 15,0 0-15,0 0 0,-8 47 16,8-47-16,0 0 0,0 0 16,0 0-16,0 0 0,0 0 15,0 0-15,0 0 16,-8 56-16,8-56 0,0 0 16,0 0-16,0 0 0,0 0 15,0 0 1,0 0-16,0 0 0,0 0 15,-17 55-15,17-55 16,0 0-16,0 0 0,0 0 16,0 0-16,0 0 0,0 52 15,0-52-15,0 0 16,0 0-16,0 0 0,0 0 16,0 0-16,0 0 0,0 0 0,-8 56 15,8-56-15,0 0 16,0 0-16,0 0 0,0 0 15,0 0-15,0 0 0,0 0 16,0 0-16,0 46 0,0-46 16,0 0-16,0 0 15,0 0 1,0 0-16,0 0 0,0 0 16,0 0-16,0 0 0,0 56 15,0-56-15,0 0 0,0 0 16,0 0-16,0 0 15,0 0-15,0 0 0,0 0 16,0 65-16,0-65 0,0 0 16,0 0-16,0 0 0,0 0 15,0 0-15,0 0 0,0 65 16,0-65-16,0 0 0,0 0 16,0 0-16,0 0 0,0 0 15,8 66-15,-8-66 16,0 0-16,0 0 0,0 0 15,0 65 1,0-65-16,0 0 0,0 0 16,0 0-16,9 60 15,-9-60-15,0 0 0,0 0 16,0 0-16,0 0 16,8 51-16,-8-51 0,0 0 15,0 0-15,0 0 0,0 0 16,16 51-16,-16-51 0,0 0 15,0 0-15,0 0 0,0 0 16,0 0-16,9 56 0,-9-56 16,0 0-16,0 0 15,0 0-15,0 0 0,0 0 16,8 53-16,-8-53 0,0 0 16,0 0-16,0 0 0,16 63 0,-16-63 15,0 0-15,0 0 16,0 0-16,0 0 0,17 52 15,-17-52-15,0 0 0,0 0 16,0 0-16,0 0 16,0 0-16,17 51 15,-17-51-15,0 0 16,0 0-16,0 0 0,0 0 16,0 0-16,8 51 15,-8-51-15,0 0 0,0 0 16,0 0-16,0 0 0,0 0 15,25 52-15,-25-52 16,0 0-16,0 0 0,24 50 16,-24-50-16,0 0 0,0 0 0,0 0 15,0 0-15,0 0 16,0 0-16,33 47 0,-33-47 16,0 0-16,0 0 0,0 0 15,0 0-15,34 50 16,-34-50-16,0 0 0,0 0 15,0 0 1,33 43-16,-33-43 0,0 0 16,0 0-16,0 0 0,0 0 15,33 42-15,-33-42 16,0 0-16,0 0 0,0 0 16,0 0-16,0 0 15,0 0-15,49 41 0,-49-41 16,0 0-16,0 0 0,0 0 0,0 0 15,0 0-15,0 0 0,0 0 16,50 56-16,-50-56 16,0 0-16,0 0 0,0 0 15,0 0-15,0 0 16,58 46-16,-58-46 0,0 0 16,0 0-16,58 47 0,-58-47 0,0 0 15,0 0-15,0 0 16,0 0-16,0 0 0,58 38 15,-58-38-15,0 0 0,0 0 16,0 0-16,0 0 16,0 0-16,49 41 0,-49-41 15,0 0 1,0 0-16,0 0 0,0 0 16,0 0-16,50 33 15,-50-33-15,0 0 0,0 0 16,0 0-16,0 0 0,0 0 15,58 33-15,-58-33 16,0 0-16,0 0 0,0 0 16,0 0-16,0 0 0,0 0 0,0 0 15,57 33-15,-57-33 0,0 0 16,0 0-16,0 0 16,59 22-16,-59-22 0,0 0 15,0 0-15,0 0 16,0 0-16,0 0 0,0 0 15,49 14 1,-49-14-16,0 0 0,0 0 16,75 19-16,-75-19 15,0 0-15,0 0 0,0 0 16,0 0-16,0 0 0,49 10 16,-49-10-16,0 0 15,0 0-15,0 0 0,0 0 16,67 9-16,-67-9 0,0 0 0,0 0 15,0 0-15,58 4 16,-58-4-16,0 0 0,0 0 16,0 0-16,0 0 15,0 0-15,0 0 0,0 0 16,66 5-16,-66-5 0,0 0 16,0 0-1,66 9-15,-66-9 0,0 0 16,0 0-16,0 0 15,0 0-15,0 0 0,0 0 16,0 0-16,0 0 16,0 0-16,66-9 0,-66 9 15,0 0-15,0 0 0,0 0 16,0 0-16,0 0 0,83-9 0,-83 9 16,0 0-16,0 0 15,0 0-15,74-28 0,-74 28 16,0 0-16,0 0 0,0 0 15,0 0-15,75-19 0,-75 19 16,0 0-16,0 0 16,0 0-16,0 0 0,58-23 0,-58 23 15,0 0-15,0 0 16,58-33-16,-58 33 0,0 0 16,0 0-16,0 0 0,0 0 15,49-37-15,-49 37 0,0 0 16,0 0-16,0 0 15,0 0-15,0 0 16,58-37-16,-58 37 16,0 0-16,0 0 0,0 0 15,0 0-15,0 0 0,58-47 16,-58 47-16,0 0 16,0 0-16,0 0 0,0 0 15,0 0-15,50-46 0,-50 46 16,0 0-16,0 0 0,0 0 0,0 0 15,49-46-15,-49 46 16,0 0-16,0 0 0,0 0 16,42-61-16,-42 61 15,0 0-15,0 0 0,0 0 16,0 0-16,41-60 0,-41 60 16,0 0-1,0 0-15,0 0 16,34-56-16,-34 56 0,0 0 15,0 0-15,0 0 0,0 0 16,0 0-16,33-70 16,-33 70-16,0 0 0,0 0 15,42-65-15,-42 65 0,0 0 16,0 0-16,0 0 0,24-61 16,-24 61-16,0 0 0,0 0 15,25-60-15,-25 60 0,0 0 16,0 0-16,17-51 15,-17 51-15,0 0 0,0 0 16,0 0-16,8-56 16,-8 56-16,0 0 0,0 0 0,17-60 15,-17 60-15,0 0 0,0 0 16,0 0-16,0 0 16,8-56-16,-8 56 0,0 0 15,0 0-15,0 0 0,16-65 16,-16 65-16,0 0 15,0 0 1,0 0-16,17-70 0,-17 70 16,0 0-16,0 0 0,0 0 15,16-75-15,-16 75 16,0 0-16,0 0 0,0 0 16,17-70-16,-17 70 0,0 0 15,0 0-15,0 0 16,0 0-16,17-80 0,-17 80 0,0 0 15,0 0-15,0 0 0,24-74 16,-24 74-16,0 0 16,17-69-16,-17 69 0,0 0 15,0 0-15,0 0 0,0 0 16,0-56-16,0 56 16,0 0-1,0 0-15,0 0 0,0-51 16,0 51-16,0 0 0,0 0 15,0-65-15,0 65 16,0 0-16,0 0 0,0 0 16,0-65-16,0 65 0,0 0 15,0 0-15,0-66 16,0 66-16,0 0 0,0 0 0,8-65 16,-8 65-16,0 0 0,0 0 15,0 0-15,8-56 16,-8 56-16,0 0 0,0 0 15,0 0-15,0 0 16,8-55-16,-8 55 0,0 0 16,0 0-1,0 0-15,17-70 0,-17 70 16,0 0-16,0 0 0,0 0 16,0 0-16,9-79 15,-9 79-15,0 0 0,0 0 16,0 0-16,0 0 15,0 0-15,8-79 0,-8 79 16,0 0-16,0 0 0,0 0 0,0 0 16,0 0-16,0-79 15,0 79-15,0 0 0,0 0 16,0 0-16,0 0 0,0 0 16,0-84-16,0 84 0,0 0 15,0 0-15,0 0 16,0-74-16,0 74 0,0 0 0,0 0 31,0 0-31,0 0 0,0-70 16,0 70-16,0 0 15,0 0-15,0 0 0,0 0 0,0-70 16,0 70-16,0 0 0,0 0 16,0 0-16,0 0 15,0 0-15,-8-70 0,8 70 16,0 0-16,0 0 15,0 0-15,0 0 0,0-70 16,0 70-16,0 0 0,0 0 16,0 0-16,0 0 15,0 0-15,0 0 0,0 0 16,0 0-16,0 0 0,8-65 0,-8 65 16,0 0-16,0 0 0,0 0 15,0 0-15,0 0 16,0 0-16,0 0 0,0 0 15,0 0-15,0 0 0,8-60 16,-8 60-16,0 0 0,0 0 16,0 0-1,0 0-15,0 0 16,0 0-16,0 0 0,0 0 16,0 0-16,0 0 0,0-51 15,0 51-15,0 0 0,0 0 16,0 0-16,0 0 0,0 0 15,0 0-15,0 0 16,0 0-16,0 0 0,0 0 0,0 0 16,0 0-16,0 0 15,0 0-15,0 0 0,0 0 16,0 0-16,0 0 0,0 0 16,0 0-16,0 0 0,0 0 15,0 0-15,0 0 16,0 0-1,0 0-15,0 0 0,0 0 16,0 0-16,0 0 0,0 0 16,0 0-16,0 0 0,0 0 15,0 0-15,0 0 0,0 0 16,0 0-16,0 0 0,0 0 16,0 0-16,0 0 15,0 0-15,0 0 0,0 0 0,0 0 16,0 0-16,0 0 15,0 0-15,0 0 0,0 0 16,0 0-16,0 0 0,0 0 16,0 0-16,0 0 15,0 69-15,0-69 0,0 0 16,0 0-16,0 0 0,0 0 0,0 0 16,0 0-16,0 56 15,0-56-15,0 0 0,0 0 16,0 0-16,0 0 0,0 70 15,0-70-15,0 0 0,0 0 16,0 0-16,0 0 16,0 0-1,0 65-15,0-65 0,0 0 16,0 0-16,0 0 16,0 0-16,0 0 0,0 71 15,0-71-15,0 0 0,0 0 16,0 0-16,0 0 15,0 0-15,0 0 0,-8 65 0,8-65 16,0 0-16,0 0 0,0 0 16,-8 60-16,8-60 15,0 0-15,0 0 0,0 0 16,0 0-16,0 55 0,0-55 16,0 0-16,0 0 15,0 0-15,0 0 0,0 0 16,-9 57-1,9-57-15,0 0 0,0 0 16,0 0-16,0 0 16,-8 56-16,8-56 0,0 0 15,0 0-15,0 0 16,0 0-16,0 69 0,0-69 16,0 0-16,0 0 0,0 0 15,0 0-15,0 0 0,0 0 0,0 75 16,0-75-16,0 0 15,0 0-15,0 0 0,-17 64 16,17-64-16,0 0 16,0 0-16,0 0 0,0 0 15,0 0-15,0 65 0,0-65 16,0 0-16,0 0 0,0 0 0,0 0 16,0 0-16,-8 65 15,8-65-15,0 0 0,0 0 16,0 0-16,0 0 0,0 0 15,0 57-15,0-57 16,0 0-16,0 0 0,0 0 16,0 0-1,0 0-15,0 0 0,-8 60 16,8-60-16,0 0 16,0 0-16,0 0 0,0 0 15,0 0-15,0 0 16,0 70-16,0-70 0,0 0 15,0 0-15,0 0 0,-8 65 16,8-65-16,0 0 0,0 0 16,0 0-16,0 0 0,0 0 15,0 0-15,0 70 0,0-70 16,0 0-16,0 0 0,0 0 16,0 64-16,0-64 15,0 0-15,0 0 0,0 0 16,0 0-1,-9 62-15,9-62 0,0 0 16,0 0-16,0 0 16,0 0-16,0 0 0,0 0 15,0 69-15,0-69 0,0 0 16,0 0-16,0 0 16,0 0-16,0 0 0,-8 64 15,8-64-15,0 0 0,0 0 16,0 0-16,0 0 0,-8 71 15,8-71-15,0 0 0,0 0 16,0 0-16,0 0 16,0 0-16,0 0 0,0 69 15,0-69-15,0 0 0,0 0 16,0 0-16,-8 61 0,8-61 0,0 0 16,0 0-16,0 0 15,0 0-15,-9 70 0,9-70 16,0 0-16,0 0 0,0 0 15,0 0-15,0 0 16,0 0-16,0 71 0,0-71 16,0 0-1,0 0-15,0 0 0,0 0 16,-8 74-16,8-74 0,0 0 16,0 0-16,0 0 15,0 0-15,0 0 0,0 88 16,0-88-16,0 0 15,0 0-15,8 74 0,-8-74 16,0 0-16,0 0 0,0 0 0,0 0 16,0 0-16,0 70 15,0-70-15,0 0 0,0 0 16,0 0-16,17 46 0,-17-46 16,0 0-16,0 0 15,0 0-15,16 52 0,-16-52 16,0 0-1,0 0-15,0 0 0,17 50 16,-17-50-16,0 0 16,0 0-16,0 0 0,0 0 15,0 0-15,0 0 0,0 0 16,16 57-16,-16-57 16,0 0-16,0 0 0,0 0 15,0 0-15,0 0 0,25 56 0,-25-56 16,0 0-16,0 0 15,0 0-15,25 51 0,-25-51 16,0 0-16,0 0 0,0 0 16,0 0-16,33 56 15,-33-56-15,0 0 0,0 0 16,0 0-16,0 0 0,0 0 0,0 0 16,0 0-16,0 0 15,33 46-15,-33-46 0,0 0 16,0 0-16,50 46 0,-50-46 15,0 0-15,0 0 0,0 0 16,0 0-16,41 47 16,-41-47-1,0 0-15,0 0 0,0 0 16,0 0-16,50 37 16,-50-37-16,0 0 0,0 0 15,0 0-15,0 0 0,0 0 16,50 28-16,-50-28 0,0 0 15,0 0-15,0 0 16,0 0-16,0 0 0,82 19 0,-82-19 16,0 0-16,0 0 0,0 0 15,0 0-15,66 14 16,-66-14-16,0 0 0,0 0 16,0 0-16,0 0 0,0 0 15,67 5-15,-67-5 16,0 0-1,0 0-15,0 0 0,66 4 16,-66-4-16,0 0 0,0 0 16,0 0-16,0 0 15,0 0-15,0 0 0,74-9 16,-74 9-16,0 0 0,0 0 16,66-24-16,-66 24 0,0 0 15,0 0-15,0 0 0,0 0 16,0 0-16,67-32 0,-67 32 15,0 0-15,0 0 16,58-42-16,-58 42 0,0 0 16,0 0-16,41-47 0,-41 47 15,0 0-15,0 0 16,41-51-16,-41 51 0,0 0 0,0 0 16,33-46-16,-33 46 15,0 0-15,0 0 0,0 0 16,33-60-16,-33 60 15,0 0-15,0 0 0,34-66 16,-34 66-16,0 0 0,0 0 16,41-70-1,-41 70-15,0 0 16,0 0-16,0 0 0,33-78 16,-33 78-16,0 0 0,33-84 15,-33 84-15,0 0 0,25-80 16,-25 80-16,0 0 15,0 0-15,25-83 0,-25 83 16,0 0-16,0 0 0,16-84 16,-16 84-16,0 0 0,17-92 15,-17 92-15,0 0 0,0 0 16,16-99-16,-16 99 16,0 0-16,0 0 0,17-97 15,-17 97-15,0 0 16,0 0-1,16-99-15,-16 99 0,0 0 16,0 0-16,25-97 0,-25 97 16,0 0-16,17-103 15,-17 103-15,0 0 0,0 0 16,16-93-16,-16 93 0,0 0 16,17-92-16,-17 92 15,0 0-15,0-74 0,0 74 0,0 0 16,0-75-16,0 75 15,0 0-15,0-71 0,0 71 16,0 0-16,0 0 0,0-83 16,0 83-16,0 0 15,0 0-15,0-84 0,0 84 16,0 0 0,0 0-16,8-101 0,-8 101 15,0 0-15,0 0 16,8-99-16,-8 99 0,0 0 15,17-97-15,-17 97 16,0 0-16,0 0 0,0-93 16,0 93-16,0 0 0,0 0 15,0 0-15,8-103 0,-8 103 16,0 0-16,17-93 0,-17 93 16,0 0-16,16-97 0,-16 97 15,0 0-15,0 0 16,9-93-16,-9 93 0,0 0 15,16-103-15,-16 103 16,0 0-16,8-97 0,-8 97 0,0 0 16,0 0-16,8-93 0,-8 93 15,0 0-15,17-93 16,-17 93-16,0 0 0,0 0 16,25-99-16,-25 99 0,0 0 15,17-101-15,-17 101 16,0 0-1,8-93-15,-8 93 0,0 0 16,0 0-16,16-93 16,-16 93-16,0 0 0,9-85 15,-9 85-15,0 0 0,33-78 16,-33 78-16,0 0 0,8-75 16,-8 75-16,0 0 15,7-84-15,-7 84 0,0 0 0,0 0 16,0 0-16,0-88 15,0 88-15,0 0 0,10-94 16,-10 94-16,0 0 0,0 0 16,16-88-16,-16 88 15,0 0-15,8-88 0,-8 88 16,0 0 0,0-75-16,0 75 0,0 0 15,0-74-15,0 74 16,0 0-16,0 0 0,0-74 15,0 74-15,0 0 16,0 0-16,0-70 0,0 70 16,0 0-16,9-74 0,-9 74 15,0 0-15,0 0 0,0-62 16,0 62-16,0 0 0,0 0 16,-9-55-16,9 55 0,0 0 15,0 0-15,0 0 16,0 0-16,0 0 0,0 0 15,0 0-15,0 0 0,0-51 16,0 51-16,0 0 0,0 0 0,0 0 16,0 0-16,0 0 15,0 0-15,0 0 0,0 0 16,0 0-16,0 0 0,0 0 16,0 0-16,0 0 0,0 0 15,0 0-15,0 0 16,0 0-16,0 0 15,0 0-15,0 0 16,0 0-16,0 0 0,0-65 16,0 65-16,0 0 0,0 0 15,0 0-15,0 0 16,0 0-16,0 0 0,16 65 16,-16-65-16,0 0 0,0 0 15,0 0-15,0 0 0,0 0 16,0 0-16,0 0 0,0 0 15,0 0-15,0 0 16,0 0-16,0 61 0,0-61 16,0 0-16,0 0 0,0 0 15,0 0-15,0 0 16,0 0-16,0 45 16,0-45-16,0 0 15,0 0-15,0 0 0,0 0 16,0 62-16,0-62 0,0 0 15,0 0-15,-16 74 16,16-74-16,0 0 0,0 0 16,0 0-16,-8 70 15,8-70-15,0 0 0,0 0 0,0 0 16,-8 70-16,8-70 0,0 0 16,0 0-16,0 0 15,8 65-15,-8-65 0,0 0 16,0 0-16,0 0 0,0 0 15,0 0-15,0 66 16,0-66 0,0 0-16,0 0 0,0 0 15,-8 73-15,8-73 0,0 0 16,0 0-16,0 0 16,0 0-16,0 0 0,-8 65 15,8-65-15,0 0 16,0 0-16,0 0 0,0 0 15,-10 66-15,10-66 0,0 0 0,0 0 16,0 0-16,0 0 0,0 0 16,0 69-16,0-69 15,0 0-15,0 0 0,0 0 16,-7 56-16,7-56 0,0 0 16,0 0-16,0 0 0,0 56 15,0-56-15,0 0 0,0 0 16,0 0-16,0 60 0,0-60 15,0 0-15,0 0 16,0 0-16,0 0 0,-8 51 16,8-51-16,0 0 0,0 0 15,0 0-15,0 0 16,0 0 0,-8 61-16,8-61 0,0 0 15,0 0-15,0 0 0,0 0 16,-9 66-16,9-66 15,0 0-15,0 0 0,0 0 16,0 0-16,0 65 0,0-65 16,0 0-16,0 0 15,0 0-15,0 0 0,-16 65 0,16-65 16,0 0-16,0 0 0,0 0 16,-9 74-16,9-74 0,0 0 15,0 0-15,0 0 16,0 0-16,0 0 0,0 71 15,0-71-15,0 0 0,0 0 16,0 0 0,0 0-16,0 0 15,0 0-15,0 74 0,0-74 16,0 0-16,0 0 0,0 0 16,0 0-16,0 0 15,0 0-15,-8 64 0,8-64 16,0 0-16,0 0 0,-8 60 15,8-60-15,0 0 0,0 0 16,0 0-16,0 0 0,0 67 16,0-67-16,0 0 0,0 0 15,0 0-15,0 0 16,-8 50-16,8-50 0,0 0 16,0 0-16,0 0 0,0 0 15,0 0-15,-10 61 0,10-61 16,0 0-16,0 0 0,0 0 15,0 0 1,0 0-16,0 0 0,0 83 0,0-83 16,0 0-16,0 0 15,0 80-15,0-80 0,0 0 16,0 0-16,0 0 16,0 0-16,0 84 15,0-84-15,0 0 0,0 0 16,0 0-16,0 0 0,-7 74 15,7-74-15,0 0 0,0 0 16,0 0-16,0 69 16,0-69-16,0 0 0,0 0 15,-8 56-15,8-56 0,0 0 0,0 0 16,0 0-16,0 0 16,-17 65-16,17-65 0,0 0 15,0 0-15,-17 71 16,17-71-16,0 0 0,0 0 15,0 0-15,-8 69 0,8-69 16,0 0 0,0 0-16,-8 65 15,8-65-15,0 0 0,0 0 16,0 0-16,0 64 16,0-64-16,0 0 0,0 0 15,0 61-15,0-61 0,0 0 16,0 0-16,0 0 0,0 60 15,0-60-15,0 0 0,0 0 16,0 0-16,-8 71 0,8-71 16,0 0-16,0 0 15,0 0-15,0 0 0,-8 69 16,8-69-16,0 0 0,0 0 16,0 0-16,-9 75 15,9-75-15,0 0 0,0 0 0,-8 60 16,8-60-16,0 0 0,0 0 15,0 0-15,0 0 16,0 61-16,0-61 0,0 0 16,0 0-16,-8 66 15,8-66-15,0 0 0,0 0 16,0 0 0,0 0-16,0 0 0,-8 73 15,8-73-15,0 0 0,0 0 16,-9 75-16,9-75 15,0 0-15,0 0 0,0 0 16,0 0-16,-8 74 16,8-74-16,0 0 0,0 0 15,-17 71-15,17-71 0,0 0 0,0 0 16,0 0-16,-8 73 16,8-73-16,0 0 0,0 0 15,0 0-15,0 0 0,-8 60 16,8-60-16,0 0 15,0 0-15,0 61 0,0-61 16,0 0 0,0 0-16,0 65 0,0-65 15,0 0-15,0 0 0,0 0 16,0 0-16,0 57 0,0-57 16,0 0-16,0 0 15,0 0-15,0 0 0,0 0 16,0 65-16,0-65 0,0 0 15,0 0-15,0 0 0,0 0 16,0 0-16,-8 83 0,8-83 16,0 0-16,0 0 15,0 0-15,-9 80 0,9-80 16,0 0-16,0 0 0,0 0 16,0 0-16,0 88 15,0-88-15,0 0 0,0 0 0,9 70 31,-9-70-31,0 0 0,0 0 16,0 0-16,8 70 16,-8-70-16,0 0 0,0 0 15,0 65-15,0-65 16,0 0-16,0 0 0,0 0 16,8 56-16,-8-56 0,0 0 0,0 0 15,0 0-15,16 65 16,-16-65-16,0 0 0,0 0 15,0 0-15,0 0 0,26 65 16,-26-65-16,0 0 16,0 0-16,0 0 0,0 0 15,33 65-15,-33-65 0,0 0 0,0 0 16,0 0-16,0 0 0,41 70 16,-41-70-16,0 0 15,0 0-15,0 0 0,40 71 16,-40-71-16,0 0 15,0 0-15,0 0 0,0 0 16,59 72 0,-59-72-16,0 0 0,0 0 15,0 0-15,58 66 16,-58-66-16,0 0 0,0 0 16,58 60-16,-58-60 0,0 0 15,0 0-15,50 61 16,-50-61-16,0 0 0,0 0 15,0 0-15,66 41 0,-66-41 0,0 0 16,50 38-16,-50-38 16,0 0-16,0 0 0,57 28 15,-57-28-15,0 0 0,0 0 16,50 23-16,-50-23 16,0 0-16,0 0 0,0 0 15,58 15 1,-58-15-16,0 0 0,0 0 15,57 12-15,-57-12 16,0 0-16,0 0 0,59 10 0,-59-10 0,0 0 16,0 0-16,66 4 15,-66-4-15,0 0 0,0 0 16,0 0-16,0 0 16,58-4-16,-58 4 0,0 0 15,58-13-15,-58 13 16,0 0-16,0 0 0,0 0 15,0 0-15,49-24 16,-49 24-16,0 0 0,0 0 16,0 0-16,0 0 0,58-28 15,-58 28-15,0 0 0,0 0 16,0 0-16,50-32 0,-50 32 16,0 0-16,0 0 0,50-37 31,-50 37-31,0 0 0,0 0 15,0 0-15,0 0 16,0 0-16,0 0 0,41-38 16,-41 38-16,0 0 0,0 0 15,0 0-15,33-50 0,-33 50 16,0 0-16,0 0 16,33-42-16,-33 42 0,0 0 15,0 0-15,41-47 0,-41 47 16,0 0-16,0 0 15,16-56-15,-16 56 0,0 0 0,0 0 16,18-65-16,-18 65 0</inkml:trace>
  <inkml:trace contextRef="#ctx0" brushRef="#br0" timeOffset="1032.5139">11711 3400 0,'0'0'0,"0"0"0,0 0 16,0 0-16,0 0 15,0 0-15,0 0 0,0 0 16,0 0-16,0 0 0,0 0 16,0 0-16,0 0 15,0 0-15,0 0 0,0 0 0,0 0 16,0 0-16,0 0 0,0 0 16,91 23-16,-91-23 15,0 0-15,0 0 0,91 5 16,-91-5-16,0 0 0,0 0 15,100-5-15,-100 5 16,0 0 0,99-4-16,-99 4 0,124-10 15,-124 10-15,0 0 0,99 0 16,-99 0-16,99 0 16,-99 0-16,0 0 0,100-4 15,-100 4-15,0 0 0,0 0 16,107-5-16,-107 5 15,0 0-15,116-9 0,-116 9 0,0 0 16,0 0-16,108-14 16,-108 14-16,0 0 0,0 0 15,0 0-15,0 0 0</inkml:trace>
  <inkml:trace contextRef="#ctx0" brushRef="#br0" timeOffset="29899.3853">11480 11500 0,'0'0'0,"0"0"16,0 0-16,0 0 0,0 0 16,0 0-16,0 0 15,0 0-15,0 0 0,0 0 16,0 0-16,0 0 0,0 0 15,0 0-15,0 0 0,0 0 16,0 0-16,0 0 0,0 0 16,0 0-16,0 0 15,0 0-15,0 0 0,0 0 16,0 0-16,0 0 16,0 0-16,0 0 0,0 0 15,0 0 1,0 0-16,0 0 0,0 0 15,0 0-15,0 0 0,0 0 16,0 0-16,0 0 16,149-103-16,-149 103 0,0 0 15,66-70-15,-66 70 16,0 0-16,58-74 0,-58 74 16,0 0-16,58-93 0,-58 93 0,0 0 15,49-99-15,-49 99 16,0 0-16,42-106 0,-42 106 15,0 0-15,41-104 0,-41 104 16,0 0-16,50-116 16,-50 116-16,0 0 0,33-121 15,-33 121 1,0 0-16,41-116 0,-41 116 16,33-129-16,-33 129 15,0 0-15,25-118 0,-25 118 16,0 0-16,25-116 15,-25 116-15,33-116 0,-33 116 16,15-121-16,-15 121 16,18-102-16,-18 102 0,16-107 0,-16 107 15,0 0-15,9-97 0,-9 97 16,0 0-16,7-103 16,-7 103-16,0 0 0,0 0 15,0 0-15,18-111 0,-18 111 16,0 0-16,0 0 15,0 0-15,0 0 0,8-102 0,-8 102 16,0 0-16,0 0 0,0 0 16,0 0-16,0 0 15,0 0 1,0 0-16,0 0 0,0 0 0,0 0 16,8-90-16,-8 90 0,0 0 15,0 0 1,0 0-16,0 0 0,0 0 15,0 0-15,0 0 0,0 0 16,0 0-16,0 0 16,0 0-16,0 0 0,0 0 15,0 52-15,0-52 16,0 0-16,0 84 0,0-84 16,0 0-16,0 0 0,0 102 0,0-102 15,0 0-15,-8 103 16,8-103-16,0 0 0,0 107 15,0-107-15,0 0 0,-8 92 16,8-92-16,0 0 16,0 0-16,0 93 0,0-93 15,0 0 1,0 79-16,0-79 16,0 0-16,0 0 0,8 89 15,-8-89-15,0 0 0,8 79 16,-8-79-16,0 0 15,0 0-15,8 88 0,-8-88 16,0 0-16,0 0 16,9 80-16,-9-80 0,0 0 0,0 0 15,8 92-15,-8-92 0,0 0 16,0 0-16,0 84 16,0-84-16,0 0 0,0 0 15,0 0-15,0 102 16,0-102-16,0 0 0,0 0 15,0 98-15,0-98 0,0 0 0,-8 103 16,8-103-16,0 0 0,0 0 16,-9 88-16,9-88 15,0 0-15,-8 84 0,8-84 16,0 0-16,0 0 16,-16 75-16,16-75 0,0 0 15,0 0 1,-9 83-16,9-83 0,0 0 15,0 0-15,0 0 0,-9 75 16,9-75-16,0 0 0,0 0 16,-7 83-16,7-83 15,0 0-15,0 0 0,-9 80 16,9-80-16,0 0 0,0 0 16,0 0-16,0 79 15,0-79-15,0 0 0,0 0 16,0 0-16,0 69 0,0-69 15,0 0-15,0 0 0,0 0 16,0 0-16,0 0 16,0 0-16,0 0 0,0 0 15,0 0 1,0 65-16,0-65 0,0 0 16,0 0-16,0 0 0,0 0 15,0 0-15,0 0 16,0 0-16,0 0 0,0 0 15,0 0-15,0 56 0,0-56 0,0 0 16,0 0-16,0 0 0,0 0 16,0 0-16,0 0 15,0 0-15,0 0 0,0 0 16,0 0-16,0 0 16,0 0-16,0 0 0,0-93 15,0 93-15,0 0 0,0-78 16,0 78-16,0 0 15,0-90 1,0 90-16,0 0 0,0 0 16,0-78-16,0 78 15,0 0-15,0 0 0,9-93 16,-9 93-16,0 0 0,7-93 16,-7 93-16,0 0 15,0 0-15,0-99 0,0 99 16,0 0-16,0-92 0,0 92 0,0 0 15,0 0-15,0-99 16,0 99-16,0 0 0,0-83 16,0 83-16,0 0 0,0-79 15,0 79-15,0 0 16,0 0-16,0-80 0,0 80 16,0 0-16,0-92 0,0 92 0,0 0 15,0 0-15,9-89 16,-9 89-16,0 0 0,9-83 15,-9 83-15,0 0 16,0 0-16,16-85 0,-16 85 16,0 0-16,0 0 0,17-92 31,-17 92-31,0 0 0,8-88 16,-8 88-16,0 0 0,16-79 15,-16 79-15,0 0 0,0 0 16,17-70-16,-17 70 15,0 0-15,0 0 0,0 0 16,25-84-16,-25 84 16,0 0-16,0 0 0,24-75 0,-24 75 15,0 0-15,0 0 0,25-74 16,-25 74-16,0 0 0,0 0 16,42-83-16,-42 83 15,0 0-15,33-71 0,-33 71 16,0 0-16,0 0 15,0 0 1,50-60-16,-50 60 0,0 0 16,0 0-16,0 0 15,0 0-15,66-51 0,-66 51 16,0 0-16,0 0 0,0 0 16,58-41-16,-58 41 15,0 0-15,0 0 0,0 0 16,0 0-16,0 0 0,0 0 0,74-29 15,-74 29-15,0 0 16,0 0-16,0 0 0,0 0 16,0 0-16,91-18 0,-91 18 15,0 0-15,0 0 16,0 0-16,0 0 0,0 0 16,0 0-16,91 0 0,-91 0 0,0 0 15,0 0-15,0 0 16,0 0-16,91 23 0,-91-23 15,0 0-15,0 0 16,82 33-16,-82-33 0,0 0 16,75 27-16,-75-27 0,0 0 15,0 0 1,0 0-16,58 33 16,-58-33-16,0 0 0,0 0 15,57 47-15,-57-47 0,0 0 16,0 0-16,59 46 15,-59-46-15,0 0 0,0 0 16,0 0-16,74 37 0,-74-37 16,0 0-16,0 0 0,83 24 15,-83-24-15,0 0 0,0 0 16,83 23-16,-83-23 0,0 0 16,0 0-16,74 18 15,-74-18-15,0 0 0,0 0 16,75 4-16,-75-4 0,0 0 15,0 0 1,82-17-16,-82 17 16,0 0-16,0 0 0,0 0 15,82-38-15,-82 38 16,0 0-16,67-46 0,-67 46 16,0 0-16,0 0 0,67-56 15,-67 56-15,0 0 16,57-61-16,-57 61 0,0 0 0,58-45 15,-58 45-15,0 0 0,50-38 16,-50 38-16,0 0 16,50-28-16,-50 28 0,0 0 15,49-33-15,-49 33 0,0 0 16,0 0-16,0 0 16,0 0-16,66-13 0,-66 13 0,0 0 15,0 0-15,0 0 16,0 0-16,83-5 0,-83 5 15,0 0-15,0 0 0,0 0 16,0 0-16,0 0 16,0 0-16,83 0 0,-83 0 15,0 0-15,0 0 16,0 0-16,0 0 16,0 0-16,0 0 0,0 0 15,0 0-15,0 0 0,0 0 16,73 5-16,-73-5 0,0 0 15,0 0-15,0 0 16,0 0-16,0 0 0,0 0 16,0 0-16,0 0 0,0 0 0,0 0 15,0 0-15,0 0 16,0 0-16,0 0 0,0 0 16,0 0-16,0 0 0,0 0 15,0 0-15,0 0 16,0 0-16,0 0 0,0 0 15,0 0 1,0 0-16,0 0 0,0 0 16,0 0-16,0 0 15,0 0-15,0 0 0,-98-19 16,98 19-16,0 0 0,0 0 16,0 0-16,0 0 0,0 0 15,0 0-15,-74-10 16,74 10-16,0 0 0,0 0 0,0 0 15,0 0-15,0 0 16,0 0-16,-83-4 0,83 4 16,0 0-16,0 0 0,0 0 15,0 0-15,0 0 16,0 0-16,-83 0 0,83 0 16,0 0-16,0 0 15,0 0-15,0 0 16,0 0-16,0 0 0,0 0 15,-66 4-15,66-4 0,0 0 16,0 0-16,0 0 16,-50 15-16,50-15 0,0 0 15,0 0-15,0 0 16,0 0-16,0 0 0,-49 31 0,49-31 16,0 0-16,0 0 0,0 0 15,0 0-15,-50 52 16,50-52-16,0 0 0,0 0 15,0 0-15,0 0 0,-41 47 16,41-47-16,0 0 0,0 0 16,0 0-16,-50 55 0,50-55 15,0 0-15,0 0 0,-33 57 16,33-57-16,0 0 0,0 0 16,-26 55-16,26-55 15,0 0-15,0 0 0,0 0 16,-15 61-16,15-61 0,0 0 15,0 0 1,0 0-16,-25 74 16,25-74-16,0 0 0,0 0 15,0 0-15,-25 69 16,25-69-16,0 0 0,0 0 16,0 0-16,0 0 0,-17 75 15,17-75-15,0 0 0,0 0 16,0 0-16,0 0 0,-16 88 15,16-88-15,0 0 0,0 0 16,0 0-16,-17 84 16,17-84-16,0 0 0,0 0 15,0 0-15,-16 94 0,16-94 16,0 0-16,0 88 16,0-88-16,0 0 15,0 0-15,0 0 16,-8 83-16,8-83 0,0 0 15,0 0-15,0 0 16,0 83-16,0-83 0,0 0 16,0 0-16,0 85 15,0-85-15,0 0 0,0 0 16,8 74-16,-8-74 0,0 0 16,0 0-16,0 83 0,0-83 15,0 0-15,0 0 0,16 75 16,-16-75-16,0 0 0,0 0 15,17 84-15,-17-84 16,0 0-16,0 0 0,0 0 16,16 83-16,-16-83 0,0 0 0,0 0 15,0 0-15,25 80 16,-25-80-16,0 0 0,0 0 16,0 0-16,25 79 15,-25-79-15,0 0 0,0 0 16,32 80-16,-32-80 0,0 0 15,0 0 1,34 73-16,-34-73 16,0 0-16,0 0 0,0 0 15,42 66-15,-42-66 0,0 0 16,0 0-16,41 69 0,-41-69 16,0 0-16,0 0 15,50 52-15,-50-52 0,0 0 16,0 0-16,0 0 0,0 0 15,49 47-15,-49-47 0,0 0 16,0 0-16,0 0 16,75 41-16,-75-41 0,0 0 15,0 0-15,0 0 0,82 42 16,-82-42 0,0 0-16,0 0 15,83 29-15,-83-29 0,0 0 16,0 0-16,75 22 0,-75-22 15,0 0-15,0 0 16,74 10-16,-74-10 0,0 0 16,0 0-16,91 0 15,-91 0-15,0 0 0,0 0 16,0 0-16,0 0 0,83-10 0,-83 10 16,0 0-16,91-22 15,-91 22-15,0 0 0,0 0 16,91-33-16,-91 33 0,0 0 15,0 0-15,73-42 16,-73 42-16,0 0 0,67-37 16,-67 37-16,0 0 0,0 0 0,50-47 15,-50 47-15,0 0 16,50-42-16,-50 42 0,0 0 16,50-46-16,-50 46 0,0 0 15,33-42-15,-33 42 16,0 0-16,0 0 0,0 0 15,0 0 1,0 0-16,42-61 16,-42 61-16,0 0 0,33-83 15,-33 83-15,0 0 0,0 0 16,0 0-16,25-80 16,-25 80-16,0 0 0,0 0 15,16-84-15,-16 84 0,0 0 16,9-83-16,-9 83 0,0 0 15,16-75-15,-16 75 0,0 0 16,0 0-16,0-79 0,0 79 16,0 0-16,0 0 15,-9-79-15,9 79 0,0 0 16,-7-79-16,7 79 0,0 0 16,0 0-1,0 0-15,0-79 16,0 79-16,0 0 0,-17-93 15,17 93-15,0 0 16,-17-85-16,17 85 0,0 0 16,0 0-16,-33-73 0,33 73 15,0 0-15,0 0 16,-33-74-16,33 74 0,0 0 0,0 0 16,-41-75-16,41 75 0,0 0 15,0 0-15,-33-84 16,33 84-16,0 0 0,0 0 15,-43-69-15,43 69 0,0 0 16,0 0-16,-41-70 16,41 70-1,0 0-15,0 0 0,-33-56 16,33 56-16,0 0 16,0 0-16,0 0 0,-41-61 15,41 61-15,0 0 0,0 0 16,-43-60-16,43 60 15,0 0-15,0 0 0,-40-51 16,40 51-16,0 0 0,0 0 0,0 0 16,-41-52-16,41 52 15,0 0-15,0 0 0,0 0 16,-42-51-16,42 51 0,0 0 16,0 0-16,0 0 15,0 0-15,0 0 0,0 0 16,-41-51-16,41 51 0,0 0 0,0 0 15,0 0-15,0 0 16,-42-41-16,42 41 0,0 0 16,0 0-16,0 0 0,0 0 15,0 0-15,0 0 16,-49-47-16,49 47 0,0 0 16,0 0-1,0 0-15,0 0 0,0 0 16,-33-47-16,33 47 15,0 0-15,0 0 0,0 0 16,0 0-16,0 0 0,0 0 16,0 0-16,-43-42 0,43 42 15,0 0-15,0 0 0,0 0 16,0 0-16,0 0 0,0 0 16,0 0-16,0 0 0,0 0 15,0 0-15,-32-32 0,32 32 16,0 0-16,0 0 15,0 0-15,0 0 0,0 0 16,0 0 0,0 0-16,0 0 0,0 0 15,0 0-15,0 0 16,0 0-16,0 0 0,0 0 16,0 0-16,0 0 0,0 0 15,0 0-15,0 0 0,0 0 16,0 0-16,0 0 0,-16-33 15,16 33-15,0 0 16,0 0-16,0 0 0,0 0 0,0 0 16,0 0-16,0 0 0,0 0 15,0 0-15,0 0 0,0 0 16,0 0-16,0 0 16,0 0-16,0 0 0,0 0 15,0 0-15,0 0 0,0 0 16,0 0-1,0 0-15,0 0 0,0 0 16,0 0-16,0 0 0,0 0 0,0 0 0,48 42 16,-48-42-16,0 0 0,0 0 15,0 0-15,43 23 0,-43-23 16,0 0-16,0 0 16,0 0-1,0 0-15,0 0 0,66 29 16,-66-29-16,0 0 0,0 0 15,0 0-15,0 0 16,0 0-16,66 27 0,-66-27 16,0 0-16,0 0 15,0 0-15,75 23 0,-75-23 16,0 0-16,0 0 0,0 0 0,66 19 16,-66-19-16,0 0 15,0 0-15,0 0 0,58 14 16,-58-14-16,0 0 0,0 0 15,0 0-15,66 9 16,-66-9-16,0 0 0,0 0 16,0 0-1,74 20-15,-74-20 0,0 0 16,0 0-16,0 0 0,0 0 16,67 12-16,-67-12 15,0 0-15,0 0 0,0 0 16,0 0-16,0 0 0,91 10 15,-91-10-15,0 0 16,0 0-16,0 0 0,100 4 0,-100-4 16,0 0-16,0 0 15,81 0-15,-81 0 0,0 0 16,0 0-16,84 0 0,-84 0 16,0 0-16,0 0 15,0 0-15,0 0 0,83-14 16,-83 14-16,0 0 0,0 0 15,0 0-15,91-12 0,-91 12 16,0 0-16,0 0 0,0 0 16,99-20-16,-99 20 15,0 0-15,0 0 0,0 0 16,83-14-16,-83 14 0,0 0 16,0 0-1,74-18-15,-74 18 16,0 0-16,75-14 0,-75 14 15,0 0-15,0 0 0,66-14 16,-66 14-16,0 0 16,0 0-16,0 0 0,66-15 15,-66 15-15,0 0 0,0 0 16,0 0-16,75-9 0,-75 9 16,0 0-16,0 0 0,74 0 15,-74 0-15,0 0 0,0 0 16,0 0-16,0 0 15,91 5-15,-91-5 0,0 0 32,0 0-32,0 0 0,0 0 0,0 0 15,0 0-15,66 4 16,-66-4-16,0 0 0,0 0 16,0 0-16,0 0 0,0 0 15,0 0-15,0 0 0,0 0 16,0 0-16,0 0 15,58 10-15,-58-10 0,0 0 16,0 0-16,0 0 0,0 0 0,0 0 16,0 0-16,0 0 0,0 0 15,0 0-15,0 0 16,0 0-16,0 0 0,0 0 16,0 0-16,0 0 0,0 0 15,0 0-15,0 0 0,0 0 16,0 0-1,0 0-15,0 0 16,0 0-16,0 0 0,0 0 16,0 0-16,0 0 0,0 0 15,0 0-15,0 0 16,0 0-16,0 0 0,0 0 16,0 0-16,0 0 0,-66-19 15,66 19-15,0 0 0,0 0 0,0 0 16,0 0-16,0 0 15,0 0-15,-58-3 0,58 3 16,0 0-16,0 0 0,0 0 16,0 0-16,0 0 15,0 0-15,-58 0 0,58 0 16,0 0-16,0 0 0,0 0 0,0 0 16,0 0-16,0 0 0,0 0 15,-66 0-15,66 0 0,0 0 16,0 0-16,0 0 15,0 0-15,0 0 0,0 0 16,0 0-16,-66 0 0,66 0 16,0 0-1,0 0-15,0 0 0,0 0 16,0 0-16,0 0 16,0 0-16,-67 0 0,67 0 15,0 0-15,0 0 0,0 0 16,0 0-16,0 0 15,0 0-15,0 0 0,-66 0 16,66 0-16,0 0 0,0 0 0,0 0 16,0 0-16,-49 8 0,49-8 15,0 0-15,0 0 16,0 0-16,0 0 0,0 0 16,-50 28-16,50-28 0,0 0 15,0 0-15,0 0 16,0 0-1,-41 33-15,41-33 0,0 0 16,0 0-16,0 0 0,0 0 16,-50 50-16,50-50 15,0 0-15,0 0 0,0 0 16,-33 66-16,33-66 16,0 0-16,0 0 0,0 0 15,0 0-15,-33 84 0,33-84 0,0 0 16,0 0-16,0 0 15,0 0-15,-25 79 0,25-79 16,0 0-16,0 0 0,0 0 16,0 0-16,-25 88 15,25-88-15,0 0 0,0 0 16,0 0-16,-16 84 0,16-84 0,0 0 16,-8 88-16,8-88 15,0 0-15,-17 70 0,17-70 16,0 0-16,0 0 0,0 70 15,0-70-15,0 0 16,0 0-16,0 60 0,0-60 16,0 0-1,0 0-15,0 61 0,0-61 16,0 0-16,0 0 16,8 70-16,-8-70 0,0 0 15,0 0-15,0 0 0,9 79 16,-9-79-16,0 0 15,0 0-15,16 88 0,-16-88 16,0 0-16,0 0 0,25 84 16,-25-84-16,0 0 0,16 74 15,-16-74-15,0 0 0,0 0 16,25 74-16,-25-74 16,0 0-16,25 66 0,-25-66 15,0 0-15,0 0 0,0 0 16,33 74-1,-33-74-15,0 0 16,33 70-16,-33-70 0,0 0 16,0 0-16,33 74 0,-33-74 15,0 0-15,0 0 16,42 75-16,-42-75 0,0 0 16,0 0-16,0 0 15,49 75-15,-49-75 0,0 0 0,50 75 16,-50-75-16,0 0 0,0 0 15,66 55-15,-66-55 0,0 0 16,0 0-16,58 42 16,-58-42-16,0 0 15,65 37-15,-65-37 0,0 0 16,0 0-16,0 0 0,76 42 0,-76-42 16,0 0-16,0 0 31,0 0-31,82 28 0,-82-28 0,0 0 0,0 0 0,83 18 31,-83-18-31,0 0 16,83 5-16,-83-5 0,0 0 0,0 0 15,0 0-15,83-5 0,-83 5 16,0 0-16,0 0 0,0 0 16,82-23-16,-82 23 15,0 0-15,0 0 0,91-38 16,-91 38-16,0 0 15,91-55-15,-91 55 0,0 0 16,0 0-16,82-56 0,-82 56 16,0 0-16,67-60 0,-67 60 15,0 0-15,58-71 0,-58 71 16,0 0-16,50-65 16,-50 65-16,0 0 0,41-60 15,-41 60-15,0 0 16,0 0-16,33-71 15,-33 71-15,0 0 16,0 0-16,32-69 0,-32 69 16,0 0-16,0 0 15,0 0-15,18-74 0,-18 74 16,0 0-16,0 0 0,16-75 16,-16 75-16,0 0 15,0 0-15,0-93 0,0 93 0,0 0 16,0 0-16,0 0 0,0 0 15,0-88-15,0 88 16,0 0-16,0 0 0,0 0 16,0-84-16,0 84 0,0 0 15,-16-74-15,16 74 16,0 0 0,0 0-16,0 0 0,-18-74 15,18 74-15,0 0 0,0 0 16,-15-70-16,15 70 15,0 0-15,0 0 0,-33-61 16,33 61-16,0 0 16,0 0-16,0 0 0,-33-70 15,33 70-15,0 0 0,0 0 0,0 0 16,0 0-16,-33-74 0,33 74 16,0 0-16,0 0 15,0 0-15,-50-74 0,50 74 16,0 0-16,-50-84 15,50 84-15,0 0 0,-33-65 16,33 65-16,0 0 0,0 0 0,-41-66 16,41 66-16,0 0 15,0 0-15,-50-55 0,50 55 16,0 0-16,0 0 0,-41-56 16,41 56-16,0 0 15,0 0-15,0 0 0,-50-65 16,50 65-1,0 0-15,0 0 0,-49-61 16,49 61-16,0 0 16,0 0-16,0 0 0,-50-51 15,50 51-15,0 0 0,0 0 16,0 0-16,-41-42 16,41 42-16,0 0 0,0 0 15,0 0-15,-42-37 0,42 37 0,0 0 16,0 0-16,0 0 15,0 0-15,0 0 0,0 0 16,-49-32-16,49 32 0,0 0 16,0 0-16,0 0 0,0 0 15,0 0-15,0 0 16,0 0 0,-50-33-16,50 33 0,0 0 15,0 0-15,0 0 0,0 0 16,0 0-16,0 0 15,0 0-15,0 0 0,0 0 16,-50-28-16,50 28 0,0 0 16,0 0-16,0 0 15,0 0-15,0 0 0,0 0 0,0 0 16,0 0-16,-41-19 0,41 19 16,0 0-16,0 0 15,0 0-15,0 0 0,0 0 16,0 0-16,0 0 0,0 0 15,0 0-15,0 0 16,-42-17-16,42 17 0,0 0 0,0 0 16,0 0-16,0 0 0,0 0 15,0 0-15,0 0 0,0 0 16,0 0-16,0 0 0,0 0 16,0 0-16,0 0 15,0 0-15,0 0 0,0 0 16,0 0-1,0 0-15,-41-14 0,41 14 16,0 0-16,0 0 0,0 0 16,0 0-16,0 0 15,0 0-15,0 0 0,0 0 16,0 0-16,0 0 0,0 0 16,0 0-16,0 0 0,0 0 15,0 0-15,0 0 0,0 0 16,0 0-16,0 0 0,0 0 15,0 0-15,0 0 0,0 0 16,0 0-16,0 0 16,0 0-16,0 0 0,0 0 15,0 0-15,0 0 0,0 0 16,0 0 0,0 0-16,0 0 15,0 0-15,0 0 0,0 0 16,0 0-16,0 0 0,0 0 15,0 0-15,50 14 16,-50-14-16,0 0 0,0 0 16,0 0-16,0 0 0,0 0 15,0 0-15,0 0 0,0 0 0,0 0 16,0 0-16,74 27 16,-74-27-16,0 0 0,0 0 15,0 0-15,0 0 0,66 23 16,-66-23-16,0 0 15,0 0-15,0 0 0,0 0 16,0 0 0,0 0-16,67 28 0,-67-28 15,0 0-15,0 0 16,74 19-16,-74-19 0,0 0 16,0 0-16,0 0 0,0 0 15,75 19-15,-75-19 16,0 0-16,0 0 0,0 0 15,82 8-15,-82-8 0,0 0 0,0 0 16,91 9-16,-91-9 16,0 0-16,0 0 0,0 0 15,74 15-15,-74-15 0,0 0 16,75 14-16,-75-14 16,0 0-16,0 0 0,75 9 15,-75-9-15,0 0 0,0 0 16,0 0-16,81 19 0,-81-19 15,0 0-15,0 0 0,84 9 16,-84-9-16,0 0 0,0 0 16,99 9-16,-99-9 15,0 0-15,0 0 0,83 20 16,-83-20 0,0 0-16,99 9 0,-99-9 15,0 0-15,83 13 16,-83-13-16,0 0 0,83 4 15,-83-4-15,0 0 16,74 0-16,-74 0 0,0 0 16,75-14-16,-75 14 15,0 0-15,0 0 0,82-17 0,-82 17 16,0 0-16,75-29 0,-75 29 16,0 0-16,0 0 0,91-32 15,-91 32-15,0 0 0,0 0 16,74-51-16,-74 51 15,0 0-15,0 0 0,75-61 32,-75 61-32,0 0 0,58-60 15,-58 60-15,0 0 0,0 0 16,49-70-16,-49 70 16,0 0-16,41-70 0,-41 70 15,0 0-15,0 0 16,25-79-16,-25 79 0,0 0 15,0 0-15,34-88 0,-34 88 0,0 0 16,0 0-16,16-98 16,-16 98-16,0 0 0,17-93 15,-17 93-15,0 0 0,0-92 16,0 92-16,0 0 16,0 0-16,-9-89 0,9 89 15,0 0-15,-16-79 0,16 79 0,0 0 16,0 0-16,0 0 15,-33-79-15,33 79 0,0 0 16,0 0-16,0 0 16,-42-70-16,42 70 0,0 0 15,0 0-15,0 0 0,0 0 16,-58-61 0,58 61-16,0 0 0,0 0 15,0 0-15,-66-47 16,66 47-16,0 0 0,0 0 15,0 0-15,0 0 0,0 0 16,0 0-16,-66-18 16,66 18-16,0 0 0,0 0 15,-74 5-15,74-5 0,0 0 0,0 0 16,0 0-16,0 0 16,0 0-16,-59 41 0,59-41 15,0 0-15,0 0 16,-57 70-16,57-70 0,0 0 15,-25 93-15,25-93 0,0 0 16,0 0 0,0 0-16,-16 103 15,16-103-15,0 0 0,-17 88 16,17-88-16,0 0 0,0 0 16,-8 93-16,8-93 0,0 0 0,0 0 15,0 88-15,0-88 0,0 0 16,0 94-16,0-94 15,0 0-15,0 0 16,-9 93-16,9-93 0,0 0 16,0 97-16,0-97 0,0 0 15,0 0-15,0 98 16,0-98-16,0 0 0,0 107 16,0-107-16,0 0 0,0 97 15,0-97 1,0 0-16,0 104 15,0-104-15,0 0 0,0 97 16,0-97-16,0 0 0,9 97 16,-9-97-16,0 0 15,0 93-15,0-93 0,0 0 16,0 0-16,8 93 0,-8-93 16,0 0-16,0 0 0,8 111 15,-8-111-15,0 0 0,9 118 16,-9-118-16,0 0 15,7 111-15,-7-111 0,0 0 16,0 0-16,0 107 16,0-107-16,0 0 0,9 111 15,-9-111-15,0 0 0,8 112 0,-8-112 16,0 0-16,9 102 16,-9-102-16,0 0 0,0 107 15,0-107-15,0 0 0,0 0 16,0 112-16,0-112 15,0 0-15,8 116 0,-8-116 16,0 0 0,0 117-16,0-117 0,0 0 15,0 0-15,0 121 16,0-121-16,0 0 0,0 112 16,0-112-16,0 0 15,0 111-15,0-111 0,0 0 16,0 112-16,0-112 15,0 0-15,0 0 0,0 107 0,0-107 16,0 0-16,0 0 0,0 112 16,0-112-16,0 0 0,0 0 15,0 120-15,0-120 16,0 0-16,0 121 0,0-121 16,0 0-16,-8 112 15,8-112 1,0 0-16,0 0 0,-17 102 15,17-102-15,0 0 16,-25 99-16,25-99 0,0 0 16,-16 83-16,16-83 0,0 0 15,0 0-15,-33 79 16,33-79-16,0 0 0,0 0 16,-17 61-16,17-61 0,0 0 0,0 0 15,0 0-15,0 0 0,0 0 16,-25 50-16,25-50 15,0 0-15,0 0 0,0 0 16,0 0-16,0 0 0,-49 56 16,49-56-1,0 0-15,0 0 0,0 0 0,0 0 0,-42 42 16,42-42-16,0 0 0,0 0 16,-49 19-16,49-19 15,0 0-15,0 0 0,0 0 16,-58-5-16,58 5 15,0 0-15,0 0 0,0 0 16,-50-41 0,50 41-16,0 0 0,0 0 15,-50-61-15,50 61 16,0 0-16,-33-75 0,33 75 16,0 0-16,-24-70 0,24 70 15,0 0-15,0 0 16,-17-79-16,17 79 0,0 0 15,-17-88-15,17 88 0,0 0 0,0 0 16,-8-92-16,8 92 16,0 0-16,-25-99 0,25 99 15,0 0-15,-8-102 16,8 102-16,0 0 0,-8-98 16,8 98-16,0 0 0,0-88 15,0 88 1,0 0-16,0-92 15,0 92-15,0 0 0,0 0 16,8-95-16,-8 95 16,0 0-16,0 0 0,25-106 15,-25 106-15,0 0 0,25-102 16,-25 102-16,0 0 16,33-103-16,-33 103 0,0 0 0,33-87 15,-33 87-15,0 0 0,0 0 16,33-81-16,-33 81 15,0 0-15,0 0 0,0 0 16,41-75-16,-41 75 0,0 0 16,42-78-16,-42 78 15,0 0 1,0 0-16,49-65 0,-49 65 16,0 0-16,42-51 0,-42 51 15,0 0-15,0 0 16,0 0-16,49-65 0,-49 65 15,0 0-15,0 0 16,58-56-16,-58 56 0,0 0 16,50-52-16,-50 52 0,0 0 15,0 0-15,57-55 0,-57 55 16,0 0-16,67-47 0,-67 47 16,0 0-16,0 0 0,66-46 15,-66 46-15,0 0 16,0 0-16,66-42 0,-66 42 15,0 0-15,75-47 0,-75 47 16,0 0-16,66-42 0,-66 42 16,0 0-16,0 0 0,82-46 15,-82 46-15,0 0 16,75-46-16,-75 46 0,0 0 16,75-52-16,-75 52 15,0 0-15,74-47 16,-74 47-16,0 0 15,74-41-15,-74 41 0,0 0 16,67-51-16,-67 51 16,0 0-16,66-65 0,-66 65 15,0 0-15</inkml:trace>
  <inkml:trace contextRef="#ctx0" brushRef="#br0" timeOffset="54754.5527">3337 14997 0,'0'0'0,"0"0"16,0 0-16,0 0 0,0 0 0,0 0 15,0 0-15,0 0 0,0 0 16,0 0-16,0 0 15,0 0-15,0 0 0,0 0 16,0 0-16,0 0 0,58-60 16,-58 60-16,0 0 15,0 0-15,42-75 0,-42 75 0,0 0 16,41-79-16,-41 79 0,0 0 16,50-97-16,-50 97 15,0 0-15,41-103 0,-41 103 16,0 0-16,41-112 15,-41 112-15,0 0 0,24-121 16,-24 121 0,0 0-16,26-111 0,-26 111 15,0 0-15,17-131 16,-17 131-16,33-129 0,-33 129 16,24-116-16,-24 116 0,25-117 15,-25 117-15,0 0 16,16-107-16,-16 107 0,17-107 15,-17 107-15,0 0 0,17-121 0,-17 121 16,0 0-16,8-116 16,-8 116-16,0 0 0,8-112 15,-8 112-15,0 0 16,0 0-16,17-116 0,-17 116 16,0 0-16,0 0 15,0 0-15,0 0 16,0 0-16,0 0 15,0 0-15,0 0 0,0 0 16,17-84-16,-17 84 0,0 0 16,0 0-16,0 0 0,0 0 15,0 0-15,0 0 16,0 0-16,0 0 0,8-51 16,-8 51-16,0 0 0,0 0 0,0 0 15,0 0-15,0 0 16,0 0-16,33 60 0,-33-60 15,0 0-15,0 0 0,0 0 16,25 88-16,-25-88 16,0 0-16,0 0 0,25 108 15,-25-108-15,0 0 0,16 107 0,-16-107 16,0 0-16,0 0 16,25 111-16,-25-111 0,0 0 15,16 121-15,-16-121 0,0 0 16,25 102-16,-25-102 15,0 0-15,17 89 0,-17-89 16,0 0 0,16 89-16,-16-89 0,0 0 15,0 0-15,17 93 16,-17-93-16,0 0 0,25 87 16,-25-87-16,0 0 15,0 0-15,16 104 0,-16-104 16,0 0-16,25 92 0,-25-92 15,0 0-15,0 0 0,25 103 16,-25-103-16,0 0 0,0 0 16,16 102-16,-16-102 0,0 0 15,25 97-15,-25-97 16,0 0-16,0 0 0,17 98 16,-17-98-16,0 0 0,0 0 15,0 0 1,16 84-16,-16-84 0,0 0 15,0 0-15,17 84 16,-17-84-16,0 0 0,0 0 16,0 0-16,0 0 15,0 0-15,8 70 0,-8-70 16,0 0-16,0 0 0,0 0 16,0 0-16,0 0 0,0 0 0,0 0 15,0 0-15,8 60 16,-8-60-16,0 0 0,0 0 15,0 0-15,0 0 0,0 0 16,0 0-16,25 42 16,-25-42-16,0 0 0,0 0 15,0 0 1,0 0-16,0 0 0,0 0 16,0 0-16,0 0 0,0 0 15,0 0-15,0 0 16,0 0-16,58-42 0,-58 42 15,0 0-15,33-74 0,-33 74 16,0 0-16,0 0 16,25-89-16,-25 89 0,0 0 0,33-98 15,-33 98-15,0 0 16,17-102-16,-17 102 0,0 0 16,25-93-16,-25 93 0,0 0 15,24-97 1,-24 97-16,0 0 0,0 0 15,33-107-15,-33 107 0,0 0 0,34-113 16,-34 113-16,32-111 0,-32 111 16,0 0-16,34-112 0,-34 112 15,33-106-15,-33 106 16,0 0-16,33-93 0,-33 93 16,0 0-16,25-99 0,-25 99 15,0 0 1,25-116-16,-25 116 15,0 0-15,24-107 0,-24 107 16,0 0-16,33-111 0,-33 111 16,0 0-16,34-112 15,-34 112-15,0 0 0,16-107 16,-16 107-16,0 0 16,0 0-16,33-93 0,-33 93 0,0 0 15,0 0-15,25-84 0,-25 84 16,0 0-16,0 0 15,0 0-15,16-70 0,-16 70 16,0 0-16,0 0 0,0 0 16,0 0-16,0 0 15,0 0 1,0 0-16,0 0 0,0 0 16,0 0-16,17-61 0,-17 61 15,0 0-15,0 0 16,0 0-16,0 0 0,0 0 15,0 0-15,0 0 0,0 0 16,0 0-16,0 0 0,0 0 16,0 0-16,0 0 0,33-36 15,-33 36-15,0 0 0,0 0 16,0 0-16,0 0 0,33 24 16,-33-24-16,0 0 15,0 0-15,0 0 0,42 36 16,-42-36-16,0 0 0,0 0 15,0 0-15,58 56 0,-58-56 16,0 0-16,57 46 0,-57-46 16,0 0-16,0 0 15,67 42-15,-67-42 0,0 0 16,0 0-16,0 0 16,74 38-16,-74-38 0,0 0 15,0 0 1,83 36-16,-83-36 0,0 0 15,100 24-15,-100-24 16,0 0-16,0 0 0,83 5 16,-83-5-16,0 0 0,0 0 15,91 0-15,-91 0 16,0 0-16,83-10 0,-83 10 16,0 0-16,0 0 0,74-28 0,-74 28 15,0 0-15,0 0 16,74-41-16,-74 41 0,0 0 15,75-52-15,-75 52 16,0 0-16,0 0 0,0 0 16,74-50-16,-74 50 15,0 0 1,83-66-16,-83 66 0,0 0 0,0 0 16,74-55-16,-74 55 0,0 0 15,0 0-15,0 0 16,83-42-16,-83 42 0,0 0 15,0 0-15,91-24 16,-91 24-16,0 0 0,0 0 16,91-4-16,-91 4 0,0 0 15,0 0-15,83 18 0,-83-18 16,0 0-16,0 0 16,0 0-16,0 0 0,83 19 15,-83-19-15,0 0 16,0 0-16,0 0 0,0 0 15,0 0-15,0 0 0,0 0 0,0 0 16,74 28-16,-74-28 0,0 0 16,0 0-16,0 0 15,0 0-15,0 0 0,0 0 32,0 0-32,0 0 0,0 0 15,50 24-15,-50-24 0,0 0 16,0 0-16,0 0 0,0 0 15,0 0-15,0 0 0,0 0 16,0 0-16,0 0 16,0 0-16,0 0 0,0 0 15,0 0-15,0 0 0,0 0 16,0 0-16,-99-19 16,99 19-16,0 0 0,0 0 0,0 0 15,0 0-15,0 0 0,0 0 16,0 0-16,-83-19 15,83 19-15,0 0 0,0 0 16,0 0-16,0 0 0,-83-23 16,83 23-16,0 0 15,0 0 1,0 0-16,0 0 0,0 0 16,0 0-16,0 0 0,-83-10 15,83 10-15,0 0 16,0 0-16,0 0 0,0 0 15,0 0-15,0 0 16,-82-4-16,82 4 0,0 0 16,0 0-16,0 0 0,0 0 0,-75 0 15,75 0-15,0 0 16,0 0-16,0 0 0,0 0 16,-66 4-16,66-4 0,0 0 15,0 0 1,0 0-16,0 0 0,0 0 15,0 0-15,0 0 16,0 0-16,-58 10 0,58-10 16,0 0-16,0 0 15,0 0-15,0 0 0,-58 27 16,58-27-16,0 0 0,0 0 16,0 0-16,0 0 15,-49 37-15,49-37 0,0 0 16,0 0-16,0 0 0,-42 38 15,42-38-15,0 0 0,0 0 16,0 0-16,0 0 0,0 0 16,-33 51-16,33-51 15,0 0-15,0 0 0,0 0 16,0 0-16,-33 51 0,33-51 16,0 0-16,-33 56 0,33-56 15,0 0-15,0 0 0,0 0 16,0 0-16,-33 55 0,33-55 15,0 0-15,0 0 16,0 0-16,0 0 0,-33 66 16,33-66-16,0 0 15,0 0-15,0 0 16,-34 65-16,34-65 16,0 0-16,0 0 0,-32 75 15,32-75-15,0 0 16,0 0-16,0 0 0,-25 79 15,25-79-15,0 0 0,0 0 16,-17 83-16,17-83 16,0 0-16,0 0 0,0 0 0,-16 85 15,16-85-15,0 0 0,0 0 16,-17 92-16,17-92 16,0 0-16,0 94 0,0-94 15,0 0-15,0 0 0,-8 93 16,8-93-16,0 0 15,-8 79 1,8-79-16,0 0 0,0 87 16,0-87-16,0 0 0,0 0 15,8 75-15,-8-75 16,0 0-16,8 75 0,-8-75 16,0 0-16,0 0 0,8 89 15,-8-89-15,0 0 16,17 74-16,-17-74 0,0 0 0,16 74 15,-16-74-15,0 0 16,0 0-16,25 70 0,-25-70 16,0 0-16,0 0 0,0 0 15,33 74-15,-33-74 16,0 0-16,42 74 0,-42-74 16,0 0-16,33 52 0,-33-52 0,0 0 15,0 0-15,49 47 16,-49-47-16,0 0 0,0 0 15,50 41-15,-50-41 0,0 0 16,0 0-16,0 0 16,0 0-16,50 33 0,-50-33 15,0 0 1,74 18-16,-74-18 0,0 0 16,0 0-16,0 0 15,0 0-15,83 0 0,-83 0 16,0 0-16,0 0 0,91-18 15,-91 18-15,0 0 16,83-43-16,-83 43 0,0 0 16,74-50-16,-74 50 0,0 0 15,0 0-15,66-61 0,-66 61 16,0 0-16,0 0 16,66-74-16,-66 74 0,0 0 15,58-88-15,-58 88 0,0 0 16,42-85-16,-42 85 15,0 0 1,40-102-16,-40 102 0,0 0 16,42-93-16,-42 93 0,0 0 15,0 0-15,25-97 16,-25 97-16,0 0 0,24-97 16,-24 97-16,0 0 0,26-108 15,-26 108-15,0 0 16,16-93-16,-16 93 0,0 0 0,0 0 15,17-89-15,-17 89 16,0 0-16,8-102 0,-8 102 16,0 0-16,0 0 0,9-98 15,-9 98-15,0 0 16,0-102-16,0 102 0,0 0 16,0 0-16,0 0 0,8-88 15,-8 88-15,0 0 0,0 0 31,0-90-31,0 90 0,0 0 16,0 0-16,0 0 0,0-87 0,0 87 0,0 0 16,0 0-16,0 0 0,0-89 15,0 89 1,0 0-16,0 0 16,0 0-16,0-92 0,0 92 15,0 0-15,0 0 0,-8-94 16,8 94-16,0 0 15,0 0-15,0 0 0,0 0 16,0 0-16,0 0 16,0 0-16,0 0 0,0 0 0,0 0 15,0-65-15,0 65 0,0 0 16,0 0-16,0 0 0,0 0 16,0 0-16,0 0 15,0 0-15,0 0 0,0 0 16,0 0-16,0 0 0,0 0 31,0 0-31,0 0 0,0 0 16,0 0-16,0 0 0,0 0 15,0 0-15,0 0 0,0 0 16,0 0-16,0 0 16,0 0-16,0 0 0,-34 57 15,34-57-15,0 0 0,0 0 16,0 0-16,-16 78 0,16-78 15,0 0-15,0 0 0,0 0 16,-17 84-16,17-84 0,0 0 16,0 0-16,0 0 15,0 0-15,-16 88 0,16-88 16,0 0-16,0 0 16,0 0-1,0 0-15,-8 84 0,8-84 16,0 0-16,0 0 0,0 0 15,-9 70-15,9-70 0,0 0 16,0 0-16,0 0 16,0 0-16,0 0 0,-8 70 15,8-70-15,0 0 16,0 0-16,0 0 0,0 0 16,0 0-16,0 69 0,0-69 15,0 0-15,0 0 0,0 0 16,-8 74-16,8-74 15,0 0-15,0 0 0,0 0 16,0 0-16,0 0 16,-9 70-16,9-70 0,0 0 0,0 0 0,0 70 15,0-70-15,0 0 0,0 0 16,0 0-16,0 70 16,0-70-16,0 0 0,0 0 15,0 0-15,-8 60 16,8-60-16,0 0 0,0 0 15,0 0 1,0 0-16,-8 66 0,8-66 16,0 0-16,0 0 0,0 0 15,0 0-15,0 75 16,0-75-16,0 0 0,0 0 16,0 74-16,0-74 0,0 0 15,0 0-15,0 0 16,8 84-16,-8-84 0,0 0 0,0 0 15,0 0-15,8 70 0,-8-70 16,0 0-16,0 0 16,0 74-16,0-74 0,0 0 15,0 64-15,0-64 0,0 0 16,0 0-16,0 0 16,0 61-1,0-61-15,0 0 0,0 0 16,17 65-16,-17-65 0,0 0 15,0 0-15,0 0 0,0 0 16,0 0-16,25 56 16,-25-56-16,0 0 0,0 0 15,0 0-15,33 60 16,-33-60-16,0 0 0,0 0 0,0 0 16,33 61-16,-33-61 0,0 0 15,0 0-15,41 43 0,-41-43 16,0 0-16,0 0 15,0 0-15,58 26 0,-58-26 16,0 0-16,0 0 16,75 0-16,-75 0 0,0 0 0,66-31 15,-66 31-15,0 0 0,66-56 16,-66 56-16,0 0 16,58-79-16,-58 79 0,0 0 15,49-93-15,-49 93 0,0 0 16,42-103-16,-42 103 15,0 0 1,41-102-16,-41 102 0,0 0 16,25-102-16,-25 102 0,0 0 15,25-112-15,-25 112 16,0 0-16,17-116 0,-17 116 16,0 0-16,16-122 15,-16 122-15,0 0 0,17-131 16,-17 131-16,0-129 0,0 129 0,0-116 15,0 116-15,0 0 16,0-113-16,0 113 0,0 0 16,0-107-16,0 107 15,0 0-15,0-92 0,0 92 16,0 0-16,0 0 0,0 0 16,0 0-1,0 0-15,0 0 0,0 0 16,0 0-16,0-79 15,0 79-15,0 0 0,0 0 16,0 0-16,0 0 0,0 0 16,0 0-16,0 0 0,0 0 15,0 0-15,0 0 0,0-47 16,0 47-16,0 0 0,0 0 16,0 0-16,0 0 0,0 0 15,0 0-15,0 0 16,0 0-16,-9 102 0,9-102 15,0 0-15,0 0 16,-8 75-16,8-75 0,0 0 16,0 88-1,0-88-15,0 0 0,-8 79 16,8-79-16,0 0 16,0 0-16,-8 94 0,8-94 0,0 0 0,0 0 15,0 83-15,0-83 0,0 0 16,0 0-16,0 0 15,-10 93-15,10-93 16,0 0-16,0 0 0,0 0 16,-7 88-16,7-88 15,0 0-15,0 0 0,0 0 16,-8 94-16,8-94 16,0 0-16,0 0 0,-9 88 15,9-88-15,0 0 0,0 0 16,0 0-16,0 84 0,0-84 15,0 0-15,0 0 0,0 84 16,0-84-16,0 0 0,0 0 16,0 0-16,0 78 15,0-78-15,0 0 0,0 0 16,0 0-16,-8 71 0,8-71 16,0 0-1,0 0-15,0 0 16,0 70-16,0-70 0,0 0 15,0 0-15,0 0 0,0 65 16,0-65-16,0 0 16,0 0-16,0 0 0,0 0 15,0 69-15,0-69 0,0 0 16,0 0-16,0 0 0,0 0 16,0 0-16,0 0 0,0 0 15,0 84-15,0-84 0,0 0 16,0 0-16,0 0 15,0 0-15,-8 79 0,8-79 16,0 0-16,0 0 0,0 0 16,0 0-1,0 0-15,0 0 0,0 0 16,0 0-16,0 0 16,0 89-16,0-89 0,0 0 15,0 0-15,0 0 0,0 0 16,0 0-16,0 0 15,0 0-15,0 0 0,0 0 16,0 64-16,0-64 0,0 0 0,0 0 16,0 0-16,0 0 0,0 0 15,0 0-15,0 0 16,0 0-16,0 47 0,0-47 16,0 0-16,0 0 0,0 0 15,0 0-15,0 0 0,0 0 16,0 0-16,0 0 0,0 0 15,0 0-15,0 0 0,0 0 16,0 0-16,0 0 0,0 0 16,0 0-16,0 0 0,0 0 15,0 0-15,0 0 0,0 0 16,0 0-16,0 61 16,0-61-16,0 0 15,0 0-15,0 0 16,0 0-16,0 0 0,0 0 15,0 0-15,0 0 0,0 0 16,0 0-16,0 0 0,0 0 16,0 0-16,0 0 15,0 0-15,0 0 0,0 0 16,0 0-16,0 0 0,0 0 16,0 0-16,0 0 0,0 0 15,0 0-15,16-70 0,-16 70 16,0 0-16,0 0 0,0 0 15,0-70-15,0 70 16,0 0-16,0 0 0,0-89 16,0 89-1,0 0-15,0 0 16,0 0-16,0 0 0,9-78 16,-9 78-16,0 0 0,0 0 15,0 0-15,0 0 16,8-93-16,-8 93 0,0 0 15,0 0-15,0-74 0,0 74 16,0 0-16,0 0 0,0-66 16,0 66-16,0 0 0,0 0 15,0 0-15,0 0 0,0-69 16,0 69-16,0 0 0,0 0 16,17-70-16,-17 70 15,0 0-15,0 0 0,0 0 16,0 0-1,0 0-15,16-75 16,-16 75-16,0 0 0,0 0 16,0 0-16,17-79 0,-17 79 15,0 0-15,0 0 16,0 0-16,16-70 0,-16 70 0,0 0 16,0 0-16,0 0 15,0 0-15,0 0 0,0 0 16,8-75-16,-8 75 0,0 0 15,0 0-15,0 0 16,9-74-16,-9 74 0,0 0 16,0 0-16,0 0 0,0 0 15,0 0-15,8-94 0,-8 94 16,0 0-16,0 0 0,8-83 16,-8 83-16,0 0 0,0 0 15,0 0-15,17-88 0,-17 88 16,0 0-16,0 0 15,8-74 1,-8 74-16,0 0 16,0 0-16,0 0 0,8-70 0,-8 70 15,0 0-15,0 0 16,16-65-16,-16 65 0,0 0 16,17-61-16,-17 61 15,0 0-15,0 0 0,25-60 16,-25 60-16,0 0 15,0 0-15,25-66 0,-25 66 16,0 0-16,33-60 0,-33 60 0,0 0 16,0 0-16,40-65 15,-40 65-15,0 0 0,43-56 16,-43 56-16,0 0 0,0 0 16,0 0-16,50-56 15,-50 56-15,0 0 0,0 0 16,48-60-1,-48 60-15,0 0 0,0 0 16,59-51-16,-59 51 16,0 0-16,0 0 0,0 0 15,0 0-15,0 0 0,75-42 16,-75 42-16,0 0 0,0 0 16,0 0-16,0 0 15,66-28-15,-66 28 0,0 0 0,0 0 16,0 0-16,0 0 15,74-9-15,-74 9 0,0 0 16,0 0-16,0 0 0,0 0 16,0 0-16,0 0 15,75-5-15,-75 5 0,0 0 16,0 0-16,74 14 0,-74-14 0,0 0 16,0 0-16,0 0 15,58 24-15,-58-24 0,0 0 16,0 0-16,0 0 15,0 0-15,41 32 0,-41-32 16,0 0-16,0 0 0,33 46 16,-33-46-1,0 0-15,0 0 16,33 65-16,-33-65 0,0 0 16,0 0-16,0 0 0,0 0 15,0 0-15,17 70 16,-17-70-16,0 0 0,0 0 0,0 0 15,0 74-15,0-74 0,0 0 16,0 0-16,0 0 16,0 0-16,0 93 0,0-93 15,0 0-15,0 0 16,0 0-16,0 0 0,0 99 16,0-99-16,0 0 0,0 0 15,0 97-15,0-97 16,0 0-1,0 0-15,0 0 0,-8 88 16,8-88-16,0 0 0,0 0 16,-9 89-16,9-89 15,0 0-15,0 0 0,0 0 16,0 0-16,0 92 16,0-92-16,0 0 0,0 0 15,0 0-15,-8 89 0,8-89 0,0 0 16,0 0-16,-8 102 15,8-102-15,0 0 0,0 0 16,0 89-16,0-89 0,0 0 16,0 0-16,0 79 15,0-79-15,0 0 0,0 0 16,0 0-16,0 74 0,0-74 16,0 0-16,0 0 0,0 0 15,0 84-15,0-84 0,0 0 16,0 0-16,0 0 15,8 84-15,-8-84 0,0 0 16,0 0-16,0 0 0,8 79 31,-8-79-31,0 0 0,0 0 16,0 0-16,9 75 0,-9-75 16,0 0-16,0 0 15,0 0-15,0 0 0,15 69 16,-15-69-16,0 0 0,0 0 15,0 0-15,26 71 16,-26-71-16,0 0 0,0 0 0,0 0 16,0 0-16,0 0 0,17 64 15,-17-64-15,0 0 16,0 0-16,0 0 0,0 0 16,0 0-16,33 61 0,-33-61 15,0 0-15,0 0 16,0 0-16,0 0 15,41 56-15,-41-56 16,0 0-16,0 0 0,0 0 16,0 0-16,0 0 0,0 0 15,33 46-15,-33-46 16,0 0-16,0 0 0,0 0 16,0 0-16,0 0 0,0 0 15,50 32-15,-50-32 0,0 0 0,49 19 16,-49-19-16,0 0 15,0 0-15,0 0 0,0 0 16,0 0-16,50 14 16,-50-14-16,0 0 0,0 0 15,0 0-15,0 0 0,58 5 16,-58-5 0,0 0-16,0 0 0,58 0 15,-58 0-15,0 0 16,0 0-16,0 0 0,66-14 15,-66 14-15,0 0 16,75-24-16,-75 24 0,0 0 16,56-51-16,-56 51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CD6358-1D4E-485A-A9CB-30F2ABEBBFF4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D04335-F370-4D08-ACA2-0C372B267F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045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D04335-F370-4D08-ACA2-0C372B267FF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14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56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0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33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95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445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697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91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75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909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78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621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2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0440A-EC10-4479-9FC5-CED0AC6E42D3}" type="datetimeFigureOut">
              <a:rPr lang="en-GB" smtClean="0"/>
              <a:t>16/12/2021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7FB5F-CF7A-4F45-9A02-E924EEE90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04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eachhandwriting.co.uk/continuous-cursive-beginners-choice-3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4.emf"/><Relationship Id="rId7" Type="http://schemas.openxmlformats.org/officeDocument/2006/relationships/image" Target="../media/image6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11" Type="http://schemas.openxmlformats.org/officeDocument/2006/relationships/image" Target="../media/image8.emf"/><Relationship Id="rId5" Type="http://schemas.openxmlformats.org/officeDocument/2006/relationships/image" Target="../media/image5.emf"/><Relationship Id="rId10" Type="http://schemas.openxmlformats.org/officeDocument/2006/relationships/customXml" Target="../ink/ink5.xml"/><Relationship Id="rId4" Type="http://schemas.openxmlformats.org/officeDocument/2006/relationships/customXml" Target="../ink/ink2.xml"/><Relationship Id="rId9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assets.publishing.service.gov.uk/government/uploads/system/uploads/attachment_data/file/239784/English_Appendix_1_-_Spelling.pdf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8136904" cy="2448272"/>
          </a:xfrm>
        </p:spPr>
        <p:txBody>
          <a:bodyPr>
            <a:noAutofit/>
          </a:bodyPr>
          <a:lstStyle/>
          <a:p>
            <a:r>
              <a:rPr lang="en-GB" sz="6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Welcome to our Year 2 Writing meeting </a:t>
            </a:r>
            <a:endParaRPr lang="en-GB" sz="6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29000"/>
            <a:ext cx="4111932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092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How do we teach writing at The Canons?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Letter formation</a:t>
            </a: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Phonics (FRED fingers) in to spelling</a:t>
            </a: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Red words / common exception words</a:t>
            </a: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Build a sentence </a:t>
            </a: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Hold a sentence</a:t>
            </a: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Writing a sentence independently using a capital letter and a full stop.  </a:t>
            </a: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Teaching the Y1 and Y2 spelling rules. </a:t>
            </a: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This is built upon in Year 1 and 2. 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020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7772400" cy="1470025"/>
          </a:xfrm>
        </p:spPr>
        <p:txBody>
          <a:bodyPr>
            <a:noAutofit/>
          </a:bodyPr>
          <a:lstStyle/>
          <a:p>
            <a: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9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Handwriting and Spelling</a:t>
            </a:r>
            <a:endParaRPr lang="en-GB" sz="9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7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8111" t="20313" r="20937" b="12152"/>
          <a:stretch/>
        </p:blipFill>
        <p:spPr>
          <a:xfrm>
            <a:off x="323528" y="260648"/>
            <a:ext cx="8696512" cy="64807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60232" y="260648"/>
            <a:ext cx="2483768" cy="4752528"/>
          </a:xfrm>
          <a:prstGeom prst="rect">
            <a:avLst/>
          </a:prstGeom>
          <a:solidFill>
            <a:srgbClr val="DFB4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Handwriting and letter formation – Step 1 – print letters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890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riting | Broadway Infant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" y="0"/>
            <a:ext cx="48486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292080" y="1138040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GB" dirty="0" smtClean="0">
                <a:latin typeface="Comic Sans MS" panose="030F0702030302020204" pitchFamily="66" charset="0"/>
                <a:hlinkClick r:id="rId3"/>
              </a:rPr>
              <a:t>teachhandwriting.co.uk/continuous-cursive-beginners-choice-3.html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40052" y="2924944"/>
            <a:ext cx="3960440" cy="2710199"/>
          </a:xfrm>
          <a:prstGeom prst="rect">
            <a:avLst/>
          </a:prstGeom>
          <a:solidFill>
            <a:srgbClr val="DFB4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Handwriting and letter formation – Step 2 – pre-cursive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21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3939728" y="2957048"/>
              <a:ext cx="158400" cy="2631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923888" y="2893328"/>
                <a:ext cx="190080" cy="39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4535528" y="2967128"/>
              <a:ext cx="325440" cy="619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519688" y="2903408"/>
                <a:ext cx="357120" cy="18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" name="Ink 3"/>
              <p14:cNvContentPartPr/>
              <p14:nvPr/>
            </p14:nvContentPartPr>
            <p14:xfrm>
              <a:off x="5193968" y="2943368"/>
              <a:ext cx="402480" cy="6264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178128" y="2880008"/>
                <a:ext cx="434160" cy="18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5" name="Ink 4"/>
              <p14:cNvContentPartPr/>
              <p14:nvPr/>
            </p14:nvContentPartPr>
            <p14:xfrm>
              <a:off x="945968" y="4255208"/>
              <a:ext cx="295560" cy="11052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30128" y="4191488"/>
                <a:ext cx="327240" cy="23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6" name="Ink 5"/>
              <p14:cNvContentPartPr/>
              <p14:nvPr/>
            </p14:nvContentPartPr>
            <p14:xfrm>
              <a:off x="323528" y="260648"/>
              <a:ext cx="5633280" cy="481680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14168" y="251288"/>
                <a:ext cx="5652000" cy="483552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Rectangle 6"/>
          <p:cNvSpPr/>
          <p:nvPr/>
        </p:nvSpPr>
        <p:spPr>
          <a:xfrm>
            <a:off x="3140168" y="4255208"/>
            <a:ext cx="5868144" cy="2602792"/>
          </a:xfrm>
          <a:prstGeom prst="rect">
            <a:avLst/>
          </a:prstGeom>
          <a:solidFill>
            <a:srgbClr val="DFB4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Handwriting and letter formation – Step 3 - cursive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3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1720" y="307599"/>
            <a:ext cx="54906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Spelling </a:t>
            </a:r>
            <a:r>
              <a:rPr lang="en-GB" sz="4800" b="1" dirty="0">
                <a:solidFill>
                  <a:schemeClr val="bg1"/>
                </a:solidFill>
                <a:latin typeface="Comic Sans MS" panose="030F0702030302020204" pitchFamily="66" charset="0"/>
              </a:rPr>
              <a:t>in Year 2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6405" y="1412776"/>
            <a:ext cx="8208912" cy="610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spcBef>
                <a:spcPct val="20000"/>
              </a:spcBef>
              <a:buFontTx/>
              <a:buChar char="-"/>
            </a:pPr>
            <a:r>
              <a:rPr lang="en-GB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Use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Fred Fingers for sounds in words</a:t>
            </a:r>
            <a:endParaRPr lang="en-GB" sz="3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457200" lvl="0" indent="-457200" algn="ctr">
              <a:spcBef>
                <a:spcPct val="20000"/>
              </a:spcBef>
              <a:buFontTx/>
              <a:buChar char="-"/>
            </a:pP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Use syllable approach. Give them the sounds then they build the word. Move onto choosing own sounds independently.</a:t>
            </a:r>
          </a:p>
          <a:p>
            <a:pPr lvl="0" algn="ctr">
              <a:spcBef>
                <a:spcPct val="20000"/>
              </a:spcBef>
            </a:pPr>
            <a:r>
              <a:rPr lang="en-GB" sz="32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b="1" u="sng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tten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b="1" u="sng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tion</a:t>
            </a:r>
            <a:endParaRPr lang="en-GB" sz="3200" b="1" u="sng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lvl="0" algn="ctr">
              <a:spcBef>
                <a:spcPct val="20000"/>
              </a:spcBef>
            </a:pPr>
            <a:r>
              <a:rPr lang="en-GB" sz="3200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del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b="1" u="sng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200" b="1" u="sng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cious</a:t>
            </a:r>
            <a:endParaRPr lang="en-GB" sz="3200" b="1" u="sng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457200" lvl="0" indent="-457200" algn="ctr">
              <a:spcBef>
                <a:spcPct val="20000"/>
              </a:spcBef>
              <a:buFontTx/>
              <a:buChar char="-"/>
            </a:pP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Know how to spell words for the Year 1 and 2 spelling rules</a:t>
            </a:r>
          </a:p>
          <a:p>
            <a:pPr marL="457200" lvl="0" indent="-457200" algn="ctr">
              <a:spcBef>
                <a:spcPct val="20000"/>
              </a:spcBef>
              <a:buFontTx/>
              <a:buChar char="-"/>
            </a:pP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Use a dictionary!</a:t>
            </a:r>
          </a:p>
          <a:p>
            <a:pPr marL="457200" lvl="0" indent="-457200" algn="ctr">
              <a:spcBef>
                <a:spcPct val="20000"/>
              </a:spcBef>
              <a:buFontTx/>
              <a:buChar char="-"/>
            </a:pPr>
            <a:endParaRPr lang="en-GB" sz="32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Image result for fred frog read write in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86"/>
            <a:ext cx="1309890" cy="130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diction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025" y="68153"/>
            <a:ext cx="1315927" cy="130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415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ad Write In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2" y="3585204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55976" y="1772816"/>
            <a:ext cx="2220480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gr</a:t>
            </a:r>
            <a:r>
              <a:rPr lang="en-GB" sz="44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ee</a:t>
            </a:r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</a:t>
            </a:r>
          </a:p>
          <a:p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</a:t>
            </a:r>
            <a:r>
              <a:rPr lang="en-GB" sz="44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oa</a:t>
            </a:r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</a:t>
            </a:r>
          </a:p>
          <a:p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w</a:t>
            </a:r>
            <a:r>
              <a:rPr lang="en-GB" sz="44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ai</a:t>
            </a:r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ti</a:t>
            </a:r>
            <a:r>
              <a:rPr lang="en-GB" sz="44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ng</a:t>
            </a:r>
          </a:p>
          <a:p>
            <a:endParaRPr lang="en-GB" sz="4400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44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know</a:t>
            </a:r>
            <a:r>
              <a:rPr lang="en-GB" sz="4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</a:t>
            </a:r>
            <a:r>
              <a:rPr lang="en-GB" sz="44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ng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6" name="Rectangle 5"/>
          <p:cNvSpPr/>
          <p:nvPr/>
        </p:nvSpPr>
        <p:spPr>
          <a:xfrm>
            <a:off x="611560" y="260648"/>
            <a:ext cx="6912768" cy="1224136"/>
          </a:xfrm>
          <a:prstGeom prst="rect">
            <a:avLst/>
          </a:prstGeom>
          <a:solidFill>
            <a:srgbClr val="DFB4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Using phonics to spell – Fred Fingers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100" name="Picture 4" descr="Read Write Inc Phon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2" y="1672095"/>
            <a:ext cx="3266663" cy="173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64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581" t="28302" r="17257" b="7547"/>
          <a:stretch/>
        </p:blipFill>
        <p:spPr>
          <a:xfrm>
            <a:off x="93309" y="692696"/>
            <a:ext cx="9030653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39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7952" t="35818" r="23321" b="14588"/>
          <a:stretch/>
        </p:blipFill>
        <p:spPr>
          <a:xfrm>
            <a:off x="395536" y="404664"/>
            <a:ext cx="8352928" cy="601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623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hat Are Common Exception Words - It&amp;#39;s All Prim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8833987" cy="624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556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5997353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https://assets.publishing.service.gov.uk/government/uploads/system/uploads/attachment_data/file/239784/English_Appendix_1_-_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Spelling.pdf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9218" name="Picture 2" descr="Year 2 Spelling Rules for Par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492" y="1178527"/>
            <a:ext cx="9525000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61136" y="312862"/>
            <a:ext cx="71657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Spelling Rules - </a:t>
            </a:r>
            <a:r>
              <a:rPr lang="en-GB" sz="4800" b="1" dirty="0">
                <a:solidFill>
                  <a:schemeClr val="bg1"/>
                </a:solidFill>
                <a:latin typeface="Comic Sans MS" panose="030F0702030302020204" pitchFamily="66" charset="0"/>
              </a:rPr>
              <a:t>Year 2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692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7772400" cy="1470025"/>
          </a:xfrm>
        </p:spPr>
        <p:txBody>
          <a:bodyPr>
            <a:noAutofit/>
          </a:bodyPr>
          <a:lstStyle/>
          <a:p>
            <a: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9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Grammar and Punctuation</a:t>
            </a:r>
            <a:endParaRPr lang="en-GB" sz="9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85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S1 Word Class Display Posters - Grammarsauru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4" t="17976" r="1636" b="10912"/>
          <a:stretch/>
        </p:blipFill>
        <p:spPr bwMode="auto">
          <a:xfrm>
            <a:off x="0" y="1885852"/>
            <a:ext cx="9144000" cy="498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Word types: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7865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Sentence types: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170" name="Picture 2" descr="Types of Sentence Prompt Ca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1" y="1556792"/>
            <a:ext cx="921702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97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is a sentence? 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4" descr="KS1 Features of Sentences Display P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5" y="1556792"/>
            <a:ext cx="9073005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311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Punctuation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79281" y="1628800"/>
            <a:ext cx="5385437" cy="4482899"/>
            <a:chOff x="-23549" y="1106341"/>
            <a:chExt cx="5385437" cy="4482899"/>
          </a:xfrm>
        </p:grpSpPr>
        <p:pic>
          <p:nvPicPr>
            <p:cNvPr id="8198" name="Picture 6" descr="Flash - TeachingCave.com - TeachingCave.com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853" r="33685" b="33415"/>
            <a:stretch/>
          </p:blipFill>
          <p:spPr bwMode="auto">
            <a:xfrm>
              <a:off x="-12607" y="3429000"/>
              <a:ext cx="3600400" cy="2160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Flash - TeachingCave.com - TeachingCave.com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07" b="69532"/>
            <a:stretch/>
          </p:blipFill>
          <p:spPr bwMode="auto">
            <a:xfrm>
              <a:off x="-23549" y="1106341"/>
              <a:ext cx="5385436" cy="2141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Flash - TeachingCave.com - TeachingCave.com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49" t="73120" r="66402"/>
            <a:stretch/>
          </p:blipFill>
          <p:spPr bwMode="auto">
            <a:xfrm>
              <a:off x="3575542" y="3398556"/>
              <a:ext cx="1786346" cy="21722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91191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07988" y="401638"/>
            <a:ext cx="7951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Spelling, Punctuation and Grammar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4013" y="1177925"/>
            <a:ext cx="8501062" cy="5510213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182562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This test is non-statutory this year and will not be reported nationally. However we still need to do the paper to contribute towards the assessment of writing. </a:t>
            </a: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182562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The test consists of two separate papers:</a:t>
            </a: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0" name="Oval 9">
            <a:hlinkClick r:id="" action="ppaction://hlinkshowjump?jump=nextslide"/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sp>
        <p:nvSpPr>
          <p:cNvPr id="13" name="Oval 12">
            <a:hlinkClick r:id="rId2" action="ppaction://hlinksldjump"/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C0E89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  <p:pic>
        <p:nvPicPr>
          <p:cNvPr id="1434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716713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3763" y="3387725"/>
            <a:ext cx="5008562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Paper 1: spelling (20 marks).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93763" y="4779963"/>
            <a:ext cx="4135437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Paper 2: questions (20 marks).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879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Grammar, Punctuation and Vocabulary Paper</a:t>
            </a:r>
          </a:p>
        </p:txBody>
      </p:sp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407988" y="401638"/>
            <a:ext cx="41360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Sample Questions</a:t>
            </a:r>
          </a:p>
        </p:txBody>
      </p:sp>
      <p:sp>
        <p:nvSpPr>
          <p:cNvPr id="10" name="Oval 9">
            <a:hlinkClick r:id="" action="ppaction://hlinkshowjump?jump=nextslide"/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sp>
        <p:nvSpPr>
          <p:cNvPr id="13" name="Oval 12">
            <a:hlinkClick r:id="rId2" action="ppaction://hlinksldjump"/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C0E89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  <p:pic>
        <p:nvPicPr>
          <p:cNvPr id="1536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868"/>
          <a:stretch>
            <a:fillRect/>
          </a:stretch>
        </p:blipFill>
        <p:spPr bwMode="auto">
          <a:xfrm>
            <a:off x="914400" y="2324100"/>
            <a:ext cx="7324725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716713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589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Grammar, Punctuation and Spelling Paper</a:t>
            </a:r>
          </a:p>
        </p:txBody>
      </p:sp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407988" y="401638"/>
            <a:ext cx="41360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Sample Questions</a:t>
            </a:r>
          </a:p>
        </p:txBody>
      </p:sp>
      <p:sp>
        <p:nvSpPr>
          <p:cNvPr id="10" name="Oval 9">
            <a:hlinkClick r:id="" action="ppaction://hlinkshowjump?jump=nextslide"/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sp>
        <p:nvSpPr>
          <p:cNvPr id="13" name="Oval 12">
            <a:hlinkClick r:id="rId2" action="ppaction://hlinksldjump"/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C0E89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  <p:pic>
        <p:nvPicPr>
          <p:cNvPr id="1639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14" b="25507"/>
          <a:stretch>
            <a:fillRect/>
          </a:stretch>
        </p:blipFill>
        <p:spPr bwMode="auto">
          <a:xfrm>
            <a:off x="947738" y="2360613"/>
            <a:ext cx="724535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716713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600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7772400" cy="1470025"/>
          </a:xfrm>
        </p:spPr>
        <p:txBody>
          <a:bodyPr>
            <a:noAutofit/>
          </a:bodyPr>
          <a:lstStyle/>
          <a:p>
            <a: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13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Writing</a:t>
            </a:r>
            <a:endParaRPr lang="en-GB" sz="13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7870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107554"/>
          </a:xfrm>
        </p:spPr>
        <p:txBody>
          <a:bodyPr>
            <a:norm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Writing in Year 2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393304" y="1621909"/>
            <a:ext cx="8496944" cy="5472608"/>
          </a:xfrm>
        </p:spPr>
        <p:txBody>
          <a:bodyPr>
            <a:normAutofit/>
          </a:bodyPr>
          <a:lstStyle/>
          <a:p>
            <a:pPr marL="457200" indent="-457200">
              <a:buFontTx/>
              <a:buChar char="-"/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Use pre-cursive/cursive writing.</a:t>
            </a:r>
          </a:p>
          <a:p>
            <a:pPr marL="457200" indent="-457200">
              <a:buFontTx/>
              <a:buChar char="-"/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are working on stamina and pace. At this time of the year we would expect children to produce at least 2/3 of an A4 page of quality writing. By the end of the year it should be a full page.</a:t>
            </a:r>
          </a:p>
          <a:p>
            <a:pPr marL="457200" indent="-457200">
              <a:buFontTx/>
              <a:buChar char="-"/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Spelling is really important! They need to be spelling words </a:t>
            </a:r>
            <a:r>
              <a:rPr lang="en-GB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correctly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not just using phonics. Year 1 and 2 common exception words should be spelt correctly. </a:t>
            </a:r>
            <a:endParaRPr lang="en-GB" dirty="0" smtClean="0"/>
          </a:p>
          <a:p>
            <a:pPr marL="457200" indent="-457200">
              <a:buFontTx/>
              <a:buChar char="-"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5122" name="Picture 2" descr="Image result for i love wri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6421"/>
            <a:ext cx="1656184" cy="147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i love writ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73706"/>
            <a:ext cx="1547495" cy="147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81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By the end of Year 2…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8225762" cy="4896544"/>
          </a:xfrm>
        </p:spPr>
      </p:pic>
    </p:spTree>
    <p:extLst>
      <p:ext uri="{BB962C8B-B14F-4D97-AF65-F5344CB8AC3E}">
        <p14:creationId xmlns:p14="http://schemas.microsoft.com/office/powerpoint/2010/main" val="1085169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80728"/>
            <a:ext cx="8815197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24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07988" y="401638"/>
            <a:ext cx="80842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Sample Writing – Working Towards</a:t>
            </a:r>
          </a:p>
        </p:txBody>
      </p:sp>
      <p:sp>
        <p:nvSpPr>
          <p:cNvPr id="10" name="Oval 9">
            <a:hlinkClick r:id="" action="ppaction://hlinkshowjump?jump=nextslide"/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sp>
        <p:nvSpPr>
          <p:cNvPr id="13" name="Oval 12">
            <a:hlinkClick r:id="rId2" action="ppaction://hlinksldjump"/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C0E89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  <p:pic>
        <p:nvPicPr>
          <p:cNvPr id="1741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716713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2" t="34834" r="25957" b="15382"/>
          <a:stretch>
            <a:fillRect/>
          </a:stretch>
        </p:blipFill>
        <p:spPr bwMode="auto">
          <a:xfrm>
            <a:off x="796925" y="1289050"/>
            <a:ext cx="7280275" cy="524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88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407988" y="401638"/>
            <a:ext cx="8433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Sample Writing – Expected standard</a:t>
            </a:r>
          </a:p>
        </p:txBody>
      </p:sp>
      <p:sp>
        <p:nvSpPr>
          <p:cNvPr id="10" name="Oval 9">
            <a:hlinkClick r:id="" action="ppaction://hlinkshowjump?jump=nextslide"/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sp>
        <p:nvSpPr>
          <p:cNvPr id="13" name="Oval 12">
            <a:hlinkClick r:id="rId2" action="ppaction://hlinksldjump"/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C0E89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  <p:pic>
        <p:nvPicPr>
          <p:cNvPr id="18438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716713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94" t="11543" r="26123" b="5325"/>
          <a:stretch>
            <a:fillRect/>
          </a:stretch>
        </p:blipFill>
        <p:spPr bwMode="auto">
          <a:xfrm>
            <a:off x="1062038" y="1195388"/>
            <a:ext cx="702945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89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07988" y="401638"/>
            <a:ext cx="749275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Sample Writing – Greater Depth</a:t>
            </a:r>
          </a:p>
        </p:txBody>
      </p:sp>
      <p:sp>
        <p:nvSpPr>
          <p:cNvPr id="10" name="Oval 9">
            <a:hlinkClick r:id="" action="ppaction://hlinkshowjump?jump=nextslide"/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sp>
        <p:nvSpPr>
          <p:cNvPr id="13" name="Oval 12">
            <a:hlinkClick r:id="rId2" action="ppaction://hlinksldjump"/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C0E89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  <p:pic>
        <p:nvPicPr>
          <p:cNvPr id="19462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716713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9" t="9767" r="25957" b="5289"/>
          <a:stretch>
            <a:fillRect/>
          </a:stretch>
        </p:blipFill>
        <p:spPr bwMode="auto">
          <a:xfrm>
            <a:off x="1042988" y="1141413"/>
            <a:ext cx="691673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424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ssets.seesaw.me/uk/1/6/b/a/f/e/16bafe62-d3d6-4596-bbff-98d74e18f46e.jpg:::1638424389:::1209600:::4ROyEYY45tfgGdVEKIjMugdZ-KktvqP6ECbs1Iiqzvc-6rCBS-B3MQMWLpcOM9MwN92QSCrAGOaBVAU_fw7j6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171400"/>
            <a:ext cx="5448384" cy="726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00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692696"/>
            <a:ext cx="8856984" cy="5428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80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How to Help Your Child with Writing</a:t>
            </a:r>
          </a:p>
        </p:txBody>
      </p:sp>
    </p:spTree>
    <p:extLst>
      <p:ext uri="{BB962C8B-B14F-4D97-AF65-F5344CB8AC3E}">
        <p14:creationId xmlns:p14="http://schemas.microsoft.com/office/powerpoint/2010/main" val="77811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Practise and learn weekly spelling lists – make it fun!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Encourage opportunities for writing, such as letters to family or friends, shopping lists, notes or reminders, stories or poems.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Write together – be a good role model for writing.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Encourage use of a dictionary to check spelling.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Allow your child to use a computer for word processing, which will allow for editing and correcting of errors without lots of crossing out.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Remember that good readers become good writers! Identify good writing features when reading (e.g. vocabulary, sentence structure, punctuation).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Show your appreciation: praise and encourage, even for small successes!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24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6716713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407988" y="401638"/>
            <a:ext cx="8416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How to Help Your Child with Writing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Practise and learn common exception words – make it fun!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Encourage opportunities for writing, such as letters to family or friends, shopping lists, notes or reminders, stories or poems.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Write together – be a good role model for writing.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Encourage use of a </a:t>
            </a:r>
            <a:r>
              <a:rPr lang="en-GB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dictionary or thesaurus 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to check spelling.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Allow your child to use a computer for word processing, which will allow for editing and correcting of errors without lots of crossing out.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Remember that good readers become good writers! Identify good writing features when reading (e.g. vocabulary, sentence structure, punctuation).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Show your appreciation: praise and encourage, even for small successes!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12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3179" y="332657"/>
            <a:ext cx="7978469" cy="864095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How can you help at home?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49010" y="764704"/>
            <a:ext cx="9293010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Ensure your child has the best possible attendance at </a:t>
            </a: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school and comes in on time.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rgbClr val="D60093"/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Support your child with any homework tasks</a:t>
            </a: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rgbClr val="D60093"/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S</a:t>
            </a: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pelling is always </a:t>
            </a: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good to practise</a:t>
            </a: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 smtClean="0">
              <a:solidFill>
                <a:srgbClr val="D60093"/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Practise and learn </a:t>
            </a:r>
            <a:r>
              <a:rPr lang="en-GB" sz="2200" u="sng" dirty="0">
                <a:solidFill>
                  <a:srgbClr val="D60093"/>
                </a:solidFill>
                <a:latin typeface="Comic Sans MS" panose="030F0702030302020204" pitchFamily="66" charset="0"/>
              </a:rPr>
              <a:t>common exception words </a:t>
            </a: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– make it fun</a:t>
            </a: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!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rgbClr val="D60093"/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Talk to your child about what they have learnt at school </a:t>
            </a:r>
            <a:endParaRPr lang="en-GB" sz="2200" dirty="0" smtClean="0">
              <a:solidFill>
                <a:srgbClr val="D60093"/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 smtClean="0">
              <a:solidFill>
                <a:srgbClr val="D60093"/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Make sure that your child has </a:t>
            </a: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a </a:t>
            </a:r>
            <a:r>
              <a:rPr lang="en-GB" sz="2200" u="sng" dirty="0">
                <a:solidFill>
                  <a:srgbClr val="D60093"/>
                </a:solidFill>
                <a:latin typeface="Comic Sans MS" panose="030F0702030302020204" pitchFamily="66" charset="0"/>
              </a:rPr>
              <a:t>good sleep and healthy breakfast every morning</a:t>
            </a: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!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rgbClr val="D60093"/>
              </a:solidFill>
              <a:latin typeface="Comic Sans MS" panose="030F0702030302020204" pitchFamily="66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Encourage independence in all areas of life. </a:t>
            </a:r>
            <a:r>
              <a:rPr lang="en-GB" sz="2200" dirty="0" smtClean="0">
                <a:solidFill>
                  <a:srgbClr val="D60093"/>
                </a:solidFill>
                <a:latin typeface="Comic Sans MS" panose="030F0702030302020204" pitchFamily="66" charset="0"/>
              </a:rPr>
              <a:t>(</a:t>
            </a:r>
            <a:r>
              <a:rPr lang="en-GB" sz="2200" dirty="0">
                <a:solidFill>
                  <a:srgbClr val="D60093"/>
                </a:solidFill>
                <a:latin typeface="Comic Sans MS" panose="030F0702030302020204" pitchFamily="66" charset="0"/>
              </a:rPr>
              <a:t>e.g. packing own book bags, writing own homework, tying shoelaces.)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400" dirty="0">
              <a:solidFill>
                <a:srgbClr val="D60093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75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2780928"/>
            <a:ext cx="7978469" cy="864095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Time for questions…</a:t>
            </a:r>
            <a:br>
              <a:rPr lang="en-GB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 will upload the PowerPoint on the website</a:t>
            </a:r>
            <a:br>
              <a:rPr lang="en-GB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Thank you for joining us – we hope you found it useful!</a:t>
            </a:r>
            <a:br>
              <a:rPr lang="en-GB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15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780</Words>
  <Application>Microsoft Office PowerPoint</Application>
  <PresentationFormat>On-screen Show (4:3)</PresentationFormat>
  <Paragraphs>124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Arial Narrow</vt:lpstr>
      <vt:lpstr>BPreplay</vt:lpstr>
      <vt:lpstr>Calibri</vt:lpstr>
      <vt:lpstr>Comic Sans MS</vt:lpstr>
      <vt:lpstr>Office Theme</vt:lpstr>
      <vt:lpstr>Welcome to our Year 2 Writing meeting </vt:lpstr>
      <vt:lpstr>How do we teach writing at The Canons? </vt:lpstr>
      <vt:lpstr> Handwriting and Spelling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Grammar and Punctuation</vt:lpstr>
      <vt:lpstr>PowerPoint Presentation</vt:lpstr>
      <vt:lpstr>PowerPoint Presentation</vt:lpstr>
      <vt:lpstr>What is a sentence? </vt:lpstr>
      <vt:lpstr>PowerPoint Presentation</vt:lpstr>
      <vt:lpstr>PowerPoint Presentation</vt:lpstr>
      <vt:lpstr>PowerPoint Presentation</vt:lpstr>
      <vt:lpstr>PowerPoint Presentation</vt:lpstr>
      <vt:lpstr> Writing</vt:lpstr>
      <vt:lpstr>Writing in Year 2</vt:lpstr>
      <vt:lpstr>By the end of Year 2…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you help at home?</vt:lpstr>
      <vt:lpstr>Time for questions…  We will upload the PowerPoint on the website  Thank you for joining us – we hope you found it useful!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Year 2 Curriculum Meeting</dc:title>
  <dc:creator>auser</dc:creator>
  <cp:lastModifiedBy>W Gorring CAN</cp:lastModifiedBy>
  <cp:revision>63</cp:revision>
  <cp:lastPrinted>2019-11-11T17:00:00Z</cp:lastPrinted>
  <dcterms:created xsi:type="dcterms:W3CDTF">2018-09-27T16:05:38Z</dcterms:created>
  <dcterms:modified xsi:type="dcterms:W3CDTF">2021-12-16T11:10:56Z</dcterms:modified>
</cp:coreProperties>
</file>